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2" r:id="rId3"/>
    <p:sldId id="259" r:id="rId4"/>
    <p:sldId id="266" r:id="rId5"/>
    <p:sldId id="261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524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5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8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240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691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7857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40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330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649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9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291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2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3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29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11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4310-D9FE-41AD-8228-2324EBB43E8A}" type="datetimeFigureOut">
              <a:rPr lang="sl-SI" smtClean="0"/>
              <a:t>16. 12. 2020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2991D5-EEDC-4276-A783-BFF7EC188E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27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E89124-959F-4349-AC1A-E1883B93D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567" y="2561537"/>
            <a:ext cx="6815669" cy="1515533"/>
          </a:xfrm>
        </p:spPr>
        <p:txBody>
          <a:bodyPr>
            <a:normAutofit fontScale="90000"/>
          </a:bodyPr>
          <a:lstStyle/>
          <a:p>
            <a:pPr algn="ctr"/>
            <a:br>
              <a:rPr lang="sl-SI" b="1" dirty="0">
                <a:solidFill>
                  <a:srgbClr val="FF0000"/>
                </a:solidFill>
              </a:rPr>
            </a:br>
            <a:br>
              <a:rPr lang="sl-SI" b="1" dirty="0">
                <a:solidFill>
                  <a:srgbClr val="FF0000"/>
                </a:solidFill>
              </a:rPr>
            </a:br>
            <a:br>
              <a:rPr lang="sl-SI" b="1" dirty="0">
                <a:solidFill>
                  <a:srgbClr val="FF0000"/>
                </a:solidFill>
              </a:rPr>
            </a:br>
            <a:br>
              <a:rPr lang="sl-SI" b="1" dirty="0">
                <a:solidFill>
                  <a:srgbClr val="FF0000"/>
                </a:solidFill>
              </a:rPr>
            </a:br>
            <a:r>
              <a:rPr lang="sl-SI" sz="6000" b="1" dirty="0">
                <a:solidFill>
                  <a:srgbClr val="FF0000"/>
                </a:solidFill>
              </a:rPr>
              <a:t>KAJ JE CENIK IN KAJ IZVEMO IZ NJEGA?</a:t>
            </a:r>
          </a:p>
        </p:txBody>
      </p:sp>
    </p:spTree>
    <p:extLst>
      <p:ext uri="{BB962C8B-B14F-4D97-AF65-F5344CB8AC3E}">
        <p14:creationId xmlns:p14="http://schemas.microsoft.com/office/powerpoint/2010/main" val="40970115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06243CA0-B648-4971-B794-809C1E917B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815" t="1838" r="3316" b="4545"/>
          <a:stretch/>
        </p:blipFill>
        <p:spPr>
          <a:xfrm>
            <a:off x="710214" y="871907"/>
            <a:ext cx="6606030" cy="3602439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D51F39E-C3C6-4A9A-AD14-AD796684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9381" y="3231471"/>
            <a:ext cx="4678533" cy="3735604"/>
          </a:xfrm>
        </p:spPr>
        <p:txBody>
          <a:bodyPr>
            <a:normAutofit/>
          </a:bodyPr>
          <a:lstStyle/>
          <a:p>
            <a:r>
              <a:rPr lang="sl-SI" sz="2400" dirty="0"/>
              <a:t>Kaj vse ponujajo Pri potički?</a:t>
            </a:r>
          </a:p>
          <a:p>
            <a:r>
              <a:rPr lang="sl-SI" sz="2400" dirty="0"/>
              <a:t>Kaj je poleg sladic še zapisano na tem seznamu?</a:t>
            </a:r>
          </a:p>
          <a:p>
            <a:r>
              <a:rPr lang="sl-SI" sz="2400" dirty="0"/>
              <a:t>Kako imenujemo ta seznam: imenik, cenik ali kazalo?</a:t>
            </a:r>
          </a:p>
        </p:txBody>
      </p:sp>
    </p:spTree>
    <p:extLst>
      <p:ext uri="{BB962C8B-B14F-4D97-AF65-F5344CB8AC3E}">
        <p14:creationId xmlns:p14="http://schemas.microsoft.com/office/powerpoint/2010/main" val="13409789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5B53B1-AAB7-41AD-BDE0-10B78184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>
                <a:solidFill>
                  <a:srgbClr val="FF0000"/>
                </a:solidFill>
              </a:rPr>
              <a:t>KAJ JE CENIK?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B8EC214-2B8A-4BFD-835F-7877812F2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9423" y="2191498"/>
            <a:ext cx="5181600" cy="1506706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B8A9789E-CBD6-40FC-AD44-DD71FB00FF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596" b="4649"/>
          <a:stretch/>
        </p:blipFill>
        <p:spPr>
          <a:xfrm>
            <a:off x="6460761" y="1914402"/>
            <a:ext cx="4435837" cy="4149047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768AAEBD-20BD-4A74-8029-AB2404290949}"/>
              </a:ext>
            </a:extLst>
          </p:cNvPr>
          <p:cNvSpPr/>
          <p:nvPr/>
        </p:nvSpPr>
        <p:spPr>
          <a:xfrm>
            <a:off x="6391922" y="1890944"/>
            <a:ext cx="1189608" cy="7546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D9003402-092F-4B66-8801-B58D3F93220E}"/>
              </a:ext>
            </a:extLst>
          </p:cNvPr>
          <p:cNvSpPr/>
          <p:nvPr/>
        </p:nvSpPr>
        <p:spPr>
          <a:xfrm>
            <a:off x="6460761" y="2796466"/>
            <a:ext cx="250757" cy="7546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52110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2724537-D087-4AAB-8C1F-B53C3ED2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008" y="835214"/>
            <a:ext cx="5469705" cy="4164154"/>
          </a:xfrm>
          <a:prstGeom prst="rect">
            <a:avLst/>
          </a:prstGeom>
        </p:spPr>
      </p:pic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AEB2A95C-4E74-46FD-8835-BD3065399997}"/>
              </a:ext>
            </a:extLst>
          </p:cNvPr>
          <p:cNvCxnSpPr/>
          <p:nvPr/>
        </p:nvCxnSpPr>
        <p:spPr>
          <a:xfrm>
            <a:off x="7018858" y="1917577"/>
            <a:ext cx="1109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45E9E55-3C43-4A6D-AD51-5D069275D579}"/>
              </a:ext>
            </a:extLst>
          </p:cNvPr>
          <p:cNvSpPr/>
          <p:nvPr/>
        </p:nvSpPr>
        <p:spPr>
          <a:xfrm>
            <a:off x="8336131" y="2596331"/>
            <a:ext cx="96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BLAGO</a:t>
            </a:r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60A16B1E-CA38-4289-9DB0-96DB76442B80}"/>
              </a:ext>
            </a:extLst>
          </p:cNvPr>
          <p:cNvCxnSpPr/>
          <p:nvPr/>
        </p:nvCxnSpPr>
        <p:spPr>
          <a:xfrm>
            <a:off x="7041053" y="4474567"/>
            <a:ext cx="1109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>
            <a:extLst>
              <a:ext uri="{FF2B5EF4-FFF2-40B4-BE49-F238E27FC236}">
                <a16:creationId xmlns:a16="http://schemas.microsoft.com/office/drawing/2014/main" id="{7A7B74FC-2DF6-4AB0-A966-5D5C06CEF7B5}"/>
              </a:ext>
            </a:extLst>
          </p:cNvPr>
          <p:cNvSpPr/>
          <p:nvPr/>
        </p:nvSpPr>
        <p:spPr>
          <a:xfrm>
            <a:off x="8336131" y="3791531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STORITEV</a:t>
            </a:r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63C329AB-6D28-4C9F-8000-5557CAA1EA73}"/>
              </a:ext>
            </a:extLst>
          </p:cNvPr>
          <p:cNvCxnSpPr/>
          <p:nvPr/>
        </p:nvCxnSpPr>
        <p:spPr>
          <a:xfrm>
            <a:off x="8128567" y="3477827"/>
            <a:ext cx="0" cy="996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36F65101-6815-46A6-BE83-201F8E873C33}"/>
              </a:ext>
            </a:extLst>
          </p:cNvPr>
          <p:cNvCxnSpPr/>
          <p:nvPr/>
        </p:nvCxnSpPr>
        <p:spPr>
          <a:xfrm>
            <a:off x="7033235" y="3477827"/>
            <a:ext cx="1109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EFFD16BF-654B-4C65-9988-94D871B08F15}"/>
              </a:ext>
            </a:extLst>
          </p:cNvPr>
          <p:cNvCxnSpPr/>
          <p:nvPr/>
        </p:nvCxnSpPr>
        <p:spPr>
          <a:xfrm>
            <a:off x="8128567" y="1917577"/>
            <a:ext cx="0" cy="156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871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A3B1E571-0324-43C3-9EA5-094E223896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98" t="899" r="12262" b="2697"/>
          <a:stretch/>
        </p:blipFill>
        <p:spPr>
          <a:xfrm>
            <a:off x="2041864" y="989685"/>
            <a:ext cx="6010921" cy="45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614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7C2241F-D589-4F0F-880B-EBC77011E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716" y="1047565"/>
            <a:ext cx="7056409" cy="4890447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3635A4E5-0D46-4B3D-988D-E975CEB1B12F}"/>
              </a:ext>
            </a:extLst>
          </p:cNvPr>
          <p:cNvSpPr/>
          <p:nvPr/>
        </p:nvSpPr>
        <p:spPr>
          <a:xfrm>
            <a:off x="890725" y="375650"/>
            <a:ext cx="677958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Spodnji nalogi reši ustno. Če pa želiš, ju lahko napišeš tudi v zvezek.</a:t>
            </a:r>
          </a:p>
        </p:txBody>
      </p:sp>
    </p:spTree>
    <p:extLst>
      <p:ext uri="{BB962C8B-B14F-4D97-AF65-F5344CB8AC3E}">
        <p14:creationId xmlns:p14="http://schemas.microsoft.com/office/powerpoint/2010/main" val="23618850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FC5C9F5-02A8-4B81-A810-481EB950F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018" y="1037307"/>
            <a:ext cx="7391963" cy="478338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A626909-9573-469E-BDA3-C777AD95ED99}"/>
              </a:ext>
            </a:extLst>
          </p:cNvPr>
          <p:cNvSpPr/>
          <p:nvPr/>
        </p:nvSpPr>
        <p:spPr>
          <a:xfrm>
            <a:off x="2689934" y="5388746"/>
            <a:ext cx="1136342" cy="3728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54877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BB564E-0226-4A2D-A0EF-65AEB810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SDZ-ju rešite naloge na strani 99 in 101 (98 in </a:t>
            </a:r>
            <a:r>
              <a:rPr lang="sl-SI"/>
              <a:t>100 izpustiš).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06671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ladko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</TotalTime>
  <Words>77</Words>
  <Application>Microsoft Office PowerPoint</Application>
  <PresentationFormat>Širokozaslonsko</PresentationFormat>
  <Paragraphs>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Gladko</vt:lpstr>
      <vt:lpstr>    KAJ JE CENIK IN KAJ IZVEMO IZ NJEGA?</vt:lpstr>
      <vt:lpstr>PowerPointova predstavitev</vt:lpstr>
      <vt:lpstr>KAJ JE CENIK?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CENIK IN KAJ IZVEMO IZ NJEGA?</dc:title>
  <dc:creator>Učenec</dc:creator>
  <cp:lastModifiedBy>Učenec</cp:lastModifiedBy>
  <cp:revision>11</cp:revision>
  <dcterms:created xsi:type="dcterms:W3CDTF">2020-12-15T10:44:25Z</dcterms:created>
  <dcterms:modified xsi:type="dcterms:W3CDTF">2020-12-16T08:08:11Z</dcterms:modified>
</cp:coreProperties>
</file>