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6" r:id="rId4"/>
    <p:sldId id="281" r:id="rId5"/>
    <p:sldId id="257" r:id="rId6"/>
    <p:sldId id="259" r:id="rId7"/>
    <p:sldId id="260" r:id="rId8"/>
    <p:sldId id="262" r:id="rId9"/>
    <p:sldId id="261" r:id="rId10"/>
    <p:sldId id="279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2E5F-6374-4D23-BF49-5B88EF74BEC1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DDDD-7EEC-4F7C-B794-920FCD40B8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719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2E5F-6374-4D23-BF49-5B88EF74BEC1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DDDD-7EEC-4F7C-B794-920FCD40B8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896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2E5F-6374-4D23-BF49-5B88EF74BEC1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DDDD-7EEC-4F7C-B794-920FCD40B8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903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2E5F-6374-4D23-BF49-5B88EF74BEC1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DDDD-7EEC-4F7C-B794-920FCD40B8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066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2E5F-6374-4D23-BF49-5B88EF74BEC1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DDDD-7EEC-4F7C-B794-920FCD40B8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191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2E5F-6374-4D23-BF49-5B88EF74BEC1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DDDD-7EEC-4F7C-B794-920FCD40B8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494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2E5F-6374-4D23-BF49-5B88EF74BEC1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DDDD-7EEC-4F7C-B794-920FCD40B8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599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2E5F-6374-4D23-BF49-5B88EF74BEC1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DDDD-7EEC-4F7C-B794-920FCD40B8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316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2E5F-6374-4D23-BF49-5B88EF74BEC1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DDDD-7EEC-4F7C-B794-920FCD40B8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236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2E5F-6374-4D23-BF49-5B88EF74BEC1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DDDD-7EEC-4F7C-B794-920FCD40B8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626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2E5F-6374-4D23-BF49-5B88EF74BEC1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DDDD-7EEC-4F7C-B794-920FCD40B8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231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22E5F-6374-4D23-BF49-5B88EF74BEC1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ADDDD-7EEC-4F7C-B794-920FCD40B8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926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i8B0buA13U" TargetMode="External"/><Relationship Id="rId2" Type="http://schemas.openxmlformats.org/officeDocument/2006/relationships/hyperlink" Target="https://www.youtube.com/watch?v=wZnL5_w-Dy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VAAHfHMzg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RBy26QrS3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/intl/sl/earth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15588" y="594359"/>
            <a:ext cx="9144000" cy="914400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SLOVENIJA, NAŠA DOMOVINA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02228" y="1680755"/>
            <a:ext cx="9144000" cy="3577046"/>
          </a:xfrm>
        </p:spPr>
        <p:txBody>
          <a:bodyPr/>
          <a:lstStyle/>
          <a:p>
            <a:r>
              <a:rPr lang="sl-SI" sz="2800" dirty="0" smtClean="0">
                <a:solidFill>
                  <a:srgbClr val="FF0000"/>
                </a:solidFill>
              </a:rPr>
              <a:t>Lega Slovenije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594" y="2557894"/>
            <a:ext cx="5251269" cy="39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NALOGA – zapis v zvezek: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1. Naša </a:t>
            </a:r>
            <a:r>
              <a:rPr lang="sl-SI" dirty="0"/>
              <a:t>država se imenuje </a:t>
            </a:r>
            <a:r>
              <a:rPr lang="sl-SI" b="1" dirty="0"/>
              <a:t>Republika Slovenija</a:t>
            </a:r>
            <a:r>
              <a:rPr lang="sl-SI" dirty="0"/>
              <a:t>. </a:t>
            </a:r>
            <a:r>
              <a:rPr lang="sl-SI" dirty="0" smtClean="0"/>
              <a:t>Beseda </a:t>
            </a:r>
            <a:r>
              <a:rPr lang="sl-SI" dirty="0"/>
              <a:t>republika pove, da državljani Slovenije sami volimo svojega predsednika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r>
              <a:rPr lang="sl-SI" dirty="0" smtClean="0"/>
              <a:t>2. Na </a:t>
            </a:r>
            <a:r>
              <a:rPr lang="sl-SI" dirty="0"/>
              <a:t>svetu je </a:t>
            </a:r>
            <a:r>
              <a:rPr lang="sl-SI" dirty="0" smtClean="0"/>
              <a:t>195 držav (</a:t>
            </a:r>
            <a:r>
              <a:rPr lang="sl-SI" sz="2000" dirty="0" smtClean="0"/>
              <a:t>podatek iz leta 2019</a:t>
            </a:r>
            <a:r>
              <a:rPr lang="sl-SI" dirty="0" smtClean="0"/>
              <a:t>). </a:t>
            </a:r>
            <a:r>
              <a:rPr lang="sl-SI" dirty="0"/>
              <a:t>Nekatere so manjše kot Slovenija, še veliko več pa je večjih po svoji površini. </a:t>
            </a:r>
            <a:r>
              <a:rPr lang="sl-SI" dirty="0" smtClean="0"/>
              <a:t>Slovenija </a:t>
            </a:r>
            <a:r>
              <a:rPr lang="sl-SI" dirty="0"/>
              <a:t>je </a:t>
            </a:r>
            <a:r>
              <a:rPr lang="sl-SI" u="sng" dirty="0"/>
              <a:t>samostojna država </a:t>
            </a:r>
            <a:r>
              <a:rPr lang="sl-SI" b="1" u="sng" dirty="0"/>
              <a:t>od leta 1991</a:t>
            </a:r>
            <a:r>
              <a:rPr lang="sl-SI" dirty="0"/>
              <a:t>. Od sosednjih držav jo ločijo </a:t>
            </a:r>
            <a:r>
              <a:rPr lang="sl-SI" b="1" dirty="0"/>
              <a:t>državne meje</a:t>
            </a:r>
            <a:r>
              <a:rPr lang="sl-SI" b="1" dirty="0" smtClean="0"/>
              <a:t>.</a:t>
            </a:r>
          </a:p>
          <a:p>
            <a:pPr marL="0" indent="0">
              <a:buNone/>
            </a:pPr>
            <a:r>
              <a:rPr lang="sl-SI" dirty="0" smtClean="0"/>
              <a:t>3. Naše sosednje države so: </a:t>
            </a:r>
            <a:r>
              <a:rPr lang="sl-SI" b="1" dirty="0" smtClean="0"/>
              <a:t>Italija, Avstrija, Madžarska, Hrvaška</a:t>
            </a:r>
            <a:r>
              <a:rPr lang="sl-SI" dirty="0" smtClean="0"/>
              <a:t>. Najdaljšo mejo imamo s Hrvaško.</a:t>
            </a:r>
          </a:p>
          <a:p>
            <a:pPr marL="0" indent="0">
              <a:buNone/>
            </a:pPr>
            <a:r>
              <a:rPr lang="sl-SI" dirty="0" smtClean="0"/>
              <a:t>4. Slovenija </a:t>
            </a:r>
            <a:r>
              <a:rPr lang="sl-SI" dirty="0"/>
              <a:t>leži na stiku štirih naravnih pokrajin: </a:t>
            </a:r>
            <a:r>
              <a:rPr lang="sl-SI" b="1" dirty="0" smtClean="0"/>
              <a:t>Sredozemlja, </a:t>
            </a:r>
            <a:r>
              <a:rPr lang="sl-SI" b="1" dirty="0"/>
              <a:t>Alp, Panonske nižine in Dinarskega gorovja.</a:t>
            </a:r>
            <a:endParaRPr lang="sl-SI" b="1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468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Uvod: Moja dežela (S</a:t>
            </a:r>
            <a:r>
              <a:rPr lang="sl-SI" b="1" dirty="0" smtClean="0">
                <a:solidFill>
                  <a:srgbClr val="FF0000"/>
                </a:solidFill>
              </a:rPr>
              <a:t>LOVE</a:t>
            </a:r>
            <a:r>
              <a:rPr lang="sl-SI" dirty="0" smtClean="0"/>
              <a:t>NIJA)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www.youtube.com/watch?v=wZnL5_w-DyM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>
                <a:hlinkClick r:id="rId3"/>
              </a:rPr>
              <a:t>https</a:t>
            </a:r>
            <a:r>
              <a:rPr lang="sl-SI" dirty="0">
                <a:hlinkClick r:id="rId3"/>
              </a:rPr>
              <a:t>://</a:t>
            </a:r>
            <a:r>
              <a:rPr lang="sl-SI" dirty="0" smtClean="0">
                <a:hlinkClick r:id="rId3"/>
              </a:rPr>
              <a:t>www.youtube.com/watch?v=pi8B0buA13U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75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MLADI O SLOVENIJI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www.youtube.com/watch?v=XVAAHfHMzgE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63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Lega Slovenije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www.youtube.com/watch?v=zRBy26QrS34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4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Slovenija v svetu </a:t>
            </a:r>
            <a:r>
              <a:rPr lang="sl-SI" dirty="0" smtClean="0">
                <a:hlinkClick r:id="rId2"/>
              </a:rPr>
              <a:t>https://www.google.com/intl/sl/earth/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8197" y="1755708"/>
            <a:ext cx="9078546" cy="4758410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H="1">
            <a:off x="6178730" y="2046514"/>
            <a:ext cx="3074127" cy="783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kotnik 6"/>
          <p:cNvSpPr/>
          <p:nvPr/>
        </p:nvSpPr>
        <p:spPr>
          <a:xfrm>
            <a:off x="9252857" y="1755708"/>
            <a:ext cx="2233749" cy="6826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Slovenija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675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600" b="1" dirty="0" smtClean="0"/>
              <a:t>Na svetu imamo </a:t>
            </a:r>
            <a:r>
              <a:rPr lang="sl-SI" sz="3600" b="1" u="sng" dirty="0" smtClean="0"/>
              <a:t>7 celin</a:t>
            </a:r>
            <a:r>
              <a:rPr lang="sl-SI" sz="3600" b="1" dirty="0" smtClean="0"/>
              <a:t>: </a:t>
            </a:r>
            <a:r>
              <a:rPr lang="sl-SI" sz="3600" dirty="0" smtClean="0">
                <a:solidFill>
                  <a:srgbClr val="FF0000"/>
                </a:solidFill>
              </a:rPr>
              <a:t>SEVERNO AMERIKO, JUŽNO AMERIKO, AFRIKO, AZIJO, AVSTRALIJO, ANTARKTIKO IN EVROPO. </a:t>
            </a:r>
            <a:r>
              <a:rPr lang="sl-SI" sz="2000" dirty="0" smtClean="0"/>
              <a:t/>
            </a:r>
            <a:br>
              <a:rPr lang="sl-SI" sz="2000" dirty="0" smtClean="0"/>
            </a:br>
            <a:endParaRPr lang="sl-SI" sz="2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177" y="1784708"/>
            <a:ext cx="8962592" cy="4742706"/>
          </a:xfrm>
          <a:prstGeom prst="rect">
            <a:avLst/>
          </a:prstGeom>
        </p:spPr>
      </p:pic>
      <p:cxnSp>
        <p:nvCxnSpPr>
          <p:cNvPr id="5" name="Raven puščični povezovalnik 4"/>
          <p:cNvCxnSpPr/>
          <p:nvPr/>
        </p:nvCxnSpPr>
        <p:spPr>
          <a:xfrm>
            <a:off x="1907177" y="2176530"/>
            <a:ext cx="4675031" cy="7083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8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Kje pa leži Slovenija v Evropi?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9319" y="1851752"/>
            <a:ext cx="6527007" cy="4351338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H="1">
            <a:off x="6129201" y="2272938"/>
            <a:ext cx="3021875" cy="1584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 2"/>
          <p:cNvSpPr/>
          <p:nvPr/>
        </p:nvSpPr>
        <p:spPr>
          <a:xfrm>
            <a:off x="9478851" y="1851752"/>
            <a:ext cx="1874949" cy="13422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SLOVENIJA LEŽI V SREDNJI EVROPI.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4226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Slovenija in sosednje države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595" y="1465681"/>
            <a:ext cx="7794171" cy="519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VAJA: Poimenuj celine in oceane.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943" y="1586163"/>
            <a:ext cx="6968362" cy="475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3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198</Words>
  <Application>Microsoft Office PowerPoint</Application>
  <PresentationFormat>Širokozaslonsko</PresentationFormat>
  <Paragraphs>22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Officeova tema</vt:lpstr>
      <vt:lpstr>SLOVENIJA, NAŠA DOMOVINA</vt:lpstr>
      <vt:lpstr>Uvod: Moja dežela (SLOVENIJA)</vt:lpstr>
      <vt:lpstr>MLADI O SLOVENIJI</vt:lpstr>
      <vt:lpstr>Lega Slovenije</vt:lpstr>
      <vt:lpstr>Slovenija v svetu https://www.google.com/intl/sl/earth/</vt:lpstr>
      <vt:lpstr>Na svetu imamo 7 celin: SEVERNO AMERIKO, JUŽNO AMERIKO, AFRIKO, AZIJO, AVSTRALIJO, ANTARKTIKO IN EVROPO.  </vt:lpstr>
      <vt:lpstr>Kje pa leži Slovenija v Evropi?</vt:lpstr>
      <vt:lpstr>Slovenija in sosednje države</vt:lpstr>
      <vt:lpstr>VAJA: Poimenuj celine in oceane. </vt:lpstr>
      <vt:lpstr>NALOGA – zapis v zvezek: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SLOVENIJA, NAŠA DOMOVINA</dc:title>
  <dc:creator>Nadja Černetič</dc:creator>
  <cp:lastModifiedBy>petra.bergoc@gmail.com</cp:lastModifiedBy>
  <cp:revision>13</cp:revision>
  <dcterms:created xsi:type="dcterms:W3CDTF">2020-11-23T17:40:34Z</dcterms:created>
  <dcterms:modified xsi:type="dcterms:W3CDTF">2020-12-08T10:29:45Z</dcterms:modified>
</cp:coreProperties>
</file>