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4871-6E44-48C4-A68D-88397F570320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7975-2356-4813-98C0-9F3D589EE5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527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4871-6E44-48C4-A68D-88397F570320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7975-2356-4813-98C0-9F3D589EE5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179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4871-6E44-48C4-A68D-88397F570320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7975-2356-4813-98C0-9F3D589EE5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631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4871-6E44-48C4-A68D-88397F570320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7975-2356-4813-98C0-9F3D589EE5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703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4871-6E44-48C4-A68D-88397F570320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7975-2356-4813-98C0-9F3D589EE5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491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4871-6E44-48C4-A68D-88397F570320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7975-2356-4813-98C0-9F3D589EE5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761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4871-6E44-48C4-A68D-88397F570320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7975-2356-4813-98C0-9F3D589EE5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742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4871-6E44-48C4-A68D-88397F570320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7975-2356-4813-98C0-9F3D589EE5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243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4871-6E44-48C4-A68D-88397F570320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7975-2356-4813-98C0-9F3D589EE5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766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4871-6E44-48C4-A68D-88397F570320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7975-2356-4813-98C0-9F3D589EE5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997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4871-6E44-48C4-A68D-88397F570320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7975-2356-4813-98C0-9F3D589EE5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78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64871-6E44-48C4-A68D-88397F570320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67975-2356-4813-98C0-9F3D589EE5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037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VSI LJUDJE SE RODIMO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491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Moška spolna celica je semenčica.</a:t>
            </a:r>
          </a:p>
          <a:p>
            <a:r>
              <a:rPr lang="sl-SI" dirty="0"/>
              <a:t>Ženska spolna celica je jajčece.</a:t>
            </a:r>
          </a:p>
          <a:p>
            <a:pPr lvl="0"/>
            <a:r>
              <a:rPr lang="sl-SI" dirty="0"/>
              <a:t>Za spočetje novega bitja sta pri človeku potrebna moški in ženska. Takoj po združitvi spolnih celic je jasno, katerega spola bo otrok. Spol določi moška spolna celica.</a:t>
            </a:r>
          </a:p>
          <a:p>
            <a:pPr lvl="0"/>
            <a:r>
              <a:rPr lang="sl-SI" dirty="0"/>
              <a:t>V otroštvu  sta telesna rast in razvoj dokaj hitra, potem pa se upočasnita. Nanju vpliva tudi okolje.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490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Širokozaslonsko</PresentationFormat>
  <Paragraphs>6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VSI LJUDJE SE RODIMO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VSI LJUDJE SE RODIMO</dc:title>
  <dc:creator>Uporabnik</dc:creator>
  <cp:lastModifiedBy>Učenec</cp:lastModifiedBy>
  <cp:revision>2</cp:revision>
  <dcterms:created xsi:type="dcterms:W3CDTF">2015-11-01T09:02:18Z</dcterms:created>
  <dcterms:modified xsi:type="dcterms:W3CDTF">2020-11-20T11:42:11Z</dcterms:modified>
</cp:coreProperties>
</file>