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47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18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770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126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60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375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915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67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05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924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B762C-F139-404C-A879-0DB866FB0202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1ACD7-DB6D-433D-8327-469044D63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78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VRABEC ŽIVŽAV NAJDE PRIJATELJA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Franček Rudolf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41" y="4015803"/>
            <a:ext cx="2668143" cy="266814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15" y="5298747"/>
            <a:ext cx="1600282" cy="1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" y="82296"/>
            <a:ext cx="2410397" cy="2410397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857" y="2895364"/>
            <a:ext cx="406400" cy="4064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7" y="2269174"/>
            <a:ext cx="1658780" cy="16587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18" y="5329391"/>
            <a:ext cx="1600282" cy="1447874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3853766" y="1362906"/>
            <a:ext cx="6310932" cy="2153400"/>
            <a:chOff x="3853766" y="1362906"/>
            <a:chExt cx="6310932" cy="2153400"/>
          </a:xfrm>
        </p:grpSpPr>
        <p:sp>
          <p:nvSpPr>
            <p:cNvPr id="6" name="PoljeZBesedilom 5"/>
            <p:cNvSpPr txBox="1"/>
            <p:nvPr/>
          </p:nvSpPr>
          <p:spPr>
            <a:xfrm>
              <a:off x="5739002" y="1362906"/>
              <a:ext cx="442569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Odpri berilo na strani 164 in besedilo še enkrat preberi. </a:t>
              </a:r>
            </a:p>
            <a:p>
              <a:r>
                <a:rPr lang="sl-SI" sz="2800" dirty="0"/>
                <a:t>Poišči besede, ki jih morda ne razumeš. </a:t>
              </a:r>
            </a:p>
          </p:txBody>
        </p:sp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766" y="1469080"/>
              <a:ext cx="1641778" cy="2047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9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21792" y="603504"/>
            <a:ext cx="109910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Razlaga neznanih besed:</a:t>
            </a:r>
          </a:p>
          <a:p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Ravsati se – se spopadati, tepsti s kremplji, z zobmi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Nagnala mi je strah v perje – me je prestrašila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… če še katere besede ne razumete, za razlago prosite starše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9" y="326707"/>
            <a:ext cx="2306765" cy="230676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9" y="2871216"/>
            <a:ext cx="1209169" cy="1522101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883664" y="3081528"/>
            <a:ext cx="8558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rgbClr val="FF0000"/>
                </a:solidFill>
              </a:rPr>
              <a:t>Vrabček Živžav najde prijatelja</a:t>
            </a:r>
          </a:p>
          <a:p>
            <a:pPr algn="ctr"/>
            <a:r>
              <a:rPr lang="sl-SI" sz="2400" dirty="0"/>
              <a:t>Franček Rudolf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837944" y="3960007"/>
            <a:ext cx="8558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Besedilo Vrabček Živžav spada med dramska besedila. </a:t>
            </a:r>
            <a:br>
              <a:rPr lang="sl-SI" sz="2400" dirty="0"/>
            </a:br>
            <a:br>
              <a:rPr lang="sl-SI" sz="2400" dirty="0"/>
            </a:br>
            <a:r>
              <a:rPr lang="sl-SI" sz="2400" dirty="0">
                <a:solidFill>
                  <a:srgbClr val="FF0000"/>
                </a:solidFill>
              </a:rPr>
              <a:t>Dramatika</a:t>
            </a:r>
            <a:r>
              <a:rPr lang="sl-SI" sz="2400" dirty="0"/>
              <a:t> je knjižna zvrst. Dramska besedila so napisana v obliki govora. </a:t>
            </a:r>
          </a:p>
          <a:p>
            <a:r>
              <a:rPr lang="sl-SI" sz="2400" dirty="0">
                <a:solidFill>
                  <a:srgbClr val="FF0000"/>
                </a:solidFill>
              </a:rPr>
              <a:t>Dvogovor</a:t>
            </a:r>
            <a:r>
              <a:rPr lang="sl-SI" sz="2400" dirty="0"/>
              <a:t> ali </a:t>
            </a:r>
            <a:r>
              <a:rPr lang="sl-SI" sz="2400" dirty="0">
                <a:solidFill>
                  <a:srgbClr val="FF0000"/>
                </a:solidFill>
              </a:rPr>
              <a:t>dialog</a:t>
            </a:r>
            <a:r>
              <a:rPr lang="sl-SI" sz="2400" dirty="0"/>
              <a:t> je tisti del </a:t>
            </a:r>
            <a:r>
              <a:rPr lang="sl-SI" sz="2400" dirty="0">
                <a:solidFill>
                  <a:srgbClr val="FF0000"/>
                </a:solidFill>
              </a:rPr>
              <a:t>dramskega besedila</a:t>
            </a:r>
            <a:r>
              <a:rPr lang="sl-SI" sz="2400" dirty="0"/>
              <a:t>, ki ga igralci na odru izgovarjajo. Režijske napotke, kako naj se igralci na odru gibajo in kaj naj počnejo imenujemo </a:t>
            </a:r>
            <a:r>
              <a:rPr lang="sl-SI" sz="2400" dirty="0">
                <a:solidFill>
                  <a:srgbClr val="FF0000"/>
                </a:solidFill>
              </a:rPr>
              <a:t>didaskalije</a:t>
            </a:r>
            <a:r>
              <a:rPr lang="sl-SI" sz="2400" dirty="0"/>
              <a:t>.  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7434072" y="4837176"/>
            <a:ext cx="4660392" cy="1754326"/>
            <a:chOff x="7434072" y="4837176"/>
            <a:chExt cx="4660392" cy="1754326"/>
          </a:xfrm>
        </p:grpSpPr>
        <p:cxnSp>
          <p:nvCxnSpPr>
            <p:cNvPr id="11" name="Raven puščični povezovalnik 10"/>
            <p:cNvCxnSpPr/>
            <p:nvPr/>
          </p:nvCxnSpPr>
          <p:spPr>
            <a:xfrm flipV="1">
              <a:off x="7434072" y="6419088"/>
              <a:ext cx="2962656" cy="182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jeZBesedilom 11"/>
            <p:cNvSpPr txBox="1"/>
            <p:nvPr/>
          </p:nvSpPr>
          <p:spPr>
            <a:xfrm>
              <a:off x="10396728" y="4837176"/>
              <a:ext cx="16977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Pod tem zapisom, v zvezek prepišite še razlago neznanih besed.</a:t>
              </a:r>
            </a:p>
          </p:txBody>
        </p:sp>
      </p:grpSp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764" y="5878356"/>
            <a:ext cx="839235" cy="7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032504" y="2414016"/>
            <a:ext cx="448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Lep vrabčji pozdrav!</a:t>
            </a: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03" y="2735181"/>
            <a:ext cx="2995613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94</Words>
  <Application>Microsoft Office PowerPoint</Application>
  <PresentationFormat>Widescreen</PresentationFormat>
  <Paragraphs>15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VRABEC ŽIVŽAV NAJDE PRIJATELJA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VRABEC ŽIVŽAV NAJDE PRIJATELJA</dc:title>
  <dc:creator>Microsoftov račun</dc:creator>
  <cp:lastModifiedBy>MCesnik</cp:lastModifiedBy>
  <cp:revision>10</cp:revision>
  <dcterms:created xsi:type="dcterms:W3CDTF">2020-11-14T18:24:02Z</dcterms:created>
  <dcterms:modified xsi:type="dcterms:W3CDTF">2020-11-23T07:05:26Z</dcterms:modified>
</cp:coreProperties>
</file>