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9" r:id="rId3"/>
    <p:sldId id="260" r:id="rId4"/>
    <p:sldId id="273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7E85-274D-48E3-9ACD-C126811F4F4D}" type="datetimeFigureOut">
              <a:rPr lang="sl-SI" smtClean="0"/>
              <a:pPr/>
              <a:t>19. 11. 2020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F42E-FB7C-4B87-A2A4-0F7F2351D19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1. </a:t>
            </a:r>
            <a:r>
              <a:rPr lang="sl-SI">
                <a:solidFill>
                  <a:srgbClr val="FF0000"/>
                </a:solidFill>
              </a:rPr>
              <a:t>NARAVOSLOVNI DAN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Ksenija\Desktop\hea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848872" cy="279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DAN ZAJTRKA  IN DAN SLOVENSKE HRANE- KDAJ?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sl-SI" dirty="0"/>
              <a:t>V letošnjem letu poteka v </a:t>
            </a:r>
            <a:r>
              <a:rPr lang="sl-SI" b="1" dirty="0">
                <a:solidFill>
                  <a:srgbClr val="FF0000"/>
                </a:solidFill>
              </a:rPr>
              <a:t>petek, 20.novembra.</a:t>
            </a:r>
          </a:p>
          <a:p>
            <a:endParaRPr lang="sl-SI" dirty="0"/>
          </a:p>
          <a:p>
            <a:pPr>
              <a:buNone/>
            </a:pPr>
            <a:r>
              <a:rPr lang="sl-SI" dirty="0"/>
              <a:t> Prav tako ta dan obeležujemo </a:t>
            </a:r>
            <a:r>
              <a:rPr lang="sl-SI" b="1" dirty="0">
                <a:solidFill>
                  <a:srgbClr val="FF0000"/>
                </a:solidFill>
              </a:rPr>
              <a:t>dan slovenske hrane</a:t>
            </a:r>
            <a:r>
              <a:rPr lang="sl-SI" dirty="0"/>
              <a:t>, s katerim želimo poudariti pomen zagotavljanja </a:t>
            </a:r>
            <a:r>
              <a:rPr lang="sl-SI" b="1" dirty="0">
                <a:solidFill>
                  <a:srgbClr val="FF0000"/>
                </a:solidFill>
              </a:rPr>
              <a:t>hrane iz lokalnega okolja.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SESTAVA SLOVENSKEGA TRADICIONALNEGA ZAJTRKA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Sestavljen je iz </a:t>
            </a:r>
            <a:r>
              <a:rPr lang="sl-SI" b="1" dirty="0">
                <a:solidFill>
                  <a:srgbClr val="00B050"/>
                </a:solidFill>
              </a:rPr>
              <a:t>kruha, mleka, masla, medu in jabolka.</a:t>
            </a:r>
          </a:p>
          <a:p>
            <a:pPr>
              <a:buNone/>
            </a:pPr>
            <a:endParaRPr lang="sl-SI" b="1" dirty="0">
              <a:solidFill>
                <a:srgbClr val="00B050"/>
              </a:solidFill>
            </a:endParaRPr>
          </a:p>
          <a:p>
            <a:r>
              <a:rPr lang="sl-SI" dirty="0"/>
              <a:t>Glede na namen projekta, ki spodbuja uživanje hrane iz lokalnega okolja, </a:t>
            </a:r>
            <a:r>
              <a:rPr lang="sl-SI" b="1" dirty="0">
                <a:solidFill>
                  <a:srgbClr val="FF0000"/>
                </a:solidFill>
              </a:rPr>
              <a:t>morajo biti živila pridelana oziroma predelana v Sloveniji.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b="1" dirty="0"/>
            </a:br>
            <a:r>
              <a:rPr lang="sl-SI" b="1" dirty="0">
                <a:solidFill>
                  <a:srgbClr val="FF0000"/>
                </a:solidFill>
              </a:rPr>
              <a:t>ZAKAJ TRADICIONALNI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> SLOVENSKI ZAJTRK ?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b="1" dirty="0"/>
              <a:t> 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l-SI" sz="3800" b="1" dirty="0"/>
              <a:t>DA IZBOLJŠAMO lokalno samooskrbo, domačo pridelavo in predelavo. 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RAZUMEMO pomen kmetijstva in čebelarstva.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SPODBUJAMO k  pravilni in zdravi prehrani.</a:t>
            </a:r>
          </a:p>
          <a:p>
            <a:endParaRPr lang="sl-SI" sz="3800" dirty="0"/>
          </a:p>
          <a:p>
            <a:pPr lvl="0"/>
            <a:r>
              <a:rPr lang="sl-SI" sz="3800" b="1" dirty="0"/>
              <a:t>DA OZAVEŠČAMO o pomenu živilsko-predelovalne industrije.  </a:t>
            </a:r>
          </a:p>
          <a:p>
            <a:pPr marL="0" indent="0">
              <a:buNone/>
            </a:pPr>
            <a:r>
              <a:rPr lang="sl-SI" sz="3800" dirty="0"/>
              <a:t> </a:t>
            </a:r>
          </a:p>
          <a:p>
            <a:pPr lvl="0"/>
            <a:r>
              <a:rPr lang="sl-SI" sz="3800" b="1" dirty="0"/>
              <a:t>DA RAZUMEMO pomen gibanja in ohranjanja čistega okolja.</a:t>
            </a:r>
          </a:p>
          <a:p>
            <a:pPr marL="0" indent="0">
              <a:buNone/>
            </a:pPr>
            <a:r>
              <a:rPr lang="sl-SI" sz="3800" b="1" dirty="0"/>
              <a:t> </a:t>
            </a:r>
            <a:endParaRPr lang="sl-SI" b="1" dirty="0"/>
          </a:p>
          <a:p>
            <a:pPr marL="0" indent="0">
              <a:buNone/>
            </a:pPr>
            <a:r>
              <a:rPr lang="sl-SI" b="1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894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147</Words>
  <Application>Microsoft Office PowerPoint</Application>
  <PresentationFormat>Diaprojekcija na zaslonu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1. NARAVOSLOVNI DAN</vt:lpstr>
      <vt:lpstr>DAN ZAJTRKA  IN DAN SLOVENSKE HRANE- KDAJ?</vt:lpstr>
      <vt:lpstr>SESTAVA SLOVENSKEGA TRADICIONALNEGA ZAJTRKA</vt:lpstr>
      <vt:lpstr>  ZAKAJ TRADICIONALNI  SLOVENSKI ZAJTRK ?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TRDCIONALNI ZAJTRK</dc:title>
  <dc:creator>KSENIJA</dc:creator>
  <cp:lastModifiedBy>Učenec</cp:lastModifiedBy>
  <cp:revision>37</cp:revision>
  <dcterms:created xsi:type="dcterms:W3CDTF">2013-10-27T09:42:32Z</dcterms:created>
  <dcterms:modified xsi:type="dcterms:W3CDTF">2020-11-19T07:26:36Z</dcterms:modified>
</cp:coreProperties>
</file>