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79" r:id="rId2"/>
    <p:sldId id="281" r:id="rId3"/>
    <p:sldId id="282" r:id="rId4"/>
    <p:sldId id="284" r:id="rId5"/>
    <p:sldId id="287" r:id="rId6"/>
    <p:sldId id="289" r:id="rId7"/>
    <p:sldId id="288" r:id="rId8"/>
    <p:sldId id="272" r:id="rId9"/>
    <p:sldId id="270" r:id="rId10"/>
    <p:sldId id="290" r:id="rId11"/>
    <p:sldId id="273" r:id="rId12"/>
    <p:sldId id="274" r:id="rId13"/>
    <p:sldId id="291" r:id="rId14"/>
    <p:sldId id="292" r:id="rId15"/>
    <p:sldId id="293" r:id="rId16"/>
    <p:sldId id="271" r:id="rId17"/>
    <p:sldId id="295" r:id="rId18"/>
    <p:sldId id="278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6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4D479-C654-462F-822C-DF7AF6BF873C}" type="datetimeFigureOut">
              <a:rPr lang="sl-SI" smtClean="0"/>
              <a:pPr/>
              <a:t>23.11.2020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72F2F-BA42-44A8-A77D-2E573D1E6AA0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02713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72F2F-BA42-44A8-A77D-2E573D1E6AA0}" type="slidenum">
              <a:rPr lang="sl-SI" smtClean="0"/>
              <a:pPr/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8756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22286-3F5A-4FA7-9197-C72354A7077B}" type="datetimeFigureOut">
              <a:rPr lang="sl-SI" smtClean="0"/>
              <a:pPr/>
              <a:t>23.11.2020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AFBEC-6FDB-4DC2-B5E7-2179B1A4DCC4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10335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22286-3F5A-4FA7-9197-C72354A7077B}" type="datetimeFigureOut">
              <a:rPr lang="sl-SI" smtClean="0"/>
              <a:pPr/>
              <a:t>23.11.2020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AFBEC-6FDB-4DC2-B5E7-2179B1A4DCC4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35241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22286-3F5A-4FA7-9197-C72354A7077B}" type="datetimeFigureOut">
              <a:rPr lang="sl-SI" smtClean="0"/>
              <a:pPr/>
              <a:t>23.11.2020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AFBEC-6FDB-4DC2-B5E7-2179B1A4DCC4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0194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22286-3F5A-4FA7-9197-C72354A7077B}" type="datetimeFigureOut">
              <a:rPr lang="sl-SI" smtClean="0"/>
              <a:pPr/>
              <a:t>23.11.2020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AFBEC-6FDB-4DC2-B5E7-2179B1A4DCC4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71381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22286-3F5A-4FA7-9197-C72354A7077B}" type="datetimeFigureOut">
              <a:rPr lang="sl-SI" smtClean="0"/>
              <a:pPr/>
              <a:t>23.11.2020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AFBEC-6FDB-4DC2-B5E7-2179B1A4DCC4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5414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22286-3F5A-4FA7-9197-C72354A7077B}" type="datetimeFigureOut">
              <a:rPr lang="sl-SI" smtClean="0"/>
              <a:pPr/>
              <a:t>23.11.2020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AFBEC-6FDB-4DC2-B5E7-2179B1A4DCC4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17787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22286-3F5A-4FA7-9197-C72354A7077B}" type="datetimeFigureOut">
              <a:rPr lang="sl-SI" smtClean="0"/>
              <a:pPr/>
              <a:t>23.11.2020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AFBEC-6FDB-4DC2-B5E7-2179B1A4DCC4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83560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22286-3F5A-4FA7-9197-C72354A7077B}" type="datetimeFigureOut">
              <a:rPr lang="sl-SI" smtClean="0"/>
              <a:pPr/>
              <a:t>23.11.2020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AFBEC-6FDB-4DC2-B5E7-2179B1A4DCC4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21906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22286-3F5A-4FA7-9197-C72354A7077B}" type="datetimeFigureOut">
              <a:rPr lang="sl-SI" smtClean="0"/>
              <a:pPr/>
              <a:t>23.11.2020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AFBEC-6FDB-4DC2-B5E7-2179B1A4DCC4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87705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22286-3F5A-4FA7-9197-C72354A7077B}" type="datetimeFigureOut">
              <a:rPr lang="sl-SI" smtClean="0"/>
              <a:pPr/>
              <a:t>23.11.2020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AFBEC-6FDB-4DC2-B5E7-2179B1A4DCC4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39377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22286-3F5A-4FA7-9197-C72354A7077B}" type="datetimeFigureOut">
              <a:rPr lang="sl-SI" smtClean="0"/>
              <a:pPr/>
              <a:t>23.11.2020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AFBEC-6FDB-4DC2-B5E7-2179B1A4DCC4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31338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22286-3F5A-4FA7-9197-C72354A7077B}" type="datetimeFigureOut">
              <a:rPr lang="sl-SI" smtClean="0"/>
              <a:pPr/>
              <a:t>23.11.2020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AFBEC-6FDB-4DC2-B5E7-2179B1A4DCC4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8640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22286-3F5A-4FA7-9197-C72354A7077B}" type="datetimeFigureOut">
              <a:rPr lang="sl-SI" smtClean="0"/>
              <a:pPr/>
              <a:t>23.11.2020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AFBEC-6FDB-4DC2-B5E7-2179B1A4DCC4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4298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22286-3F5A-4FA7-9197-C72354A7077B}" type="datetimeFigureOut">
              <a:rPr lang="sl-SI" smtClean="0"/>
              <a:pPr/>
              <a:t>23.11.2020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AFBEC-6FDB-4DC2-B5E7-2179B1A4DCC4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99614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22286-3F5A-4FA7-9197-C72354A7077B}" type="datetimeFigureOut">
              <a:rPr lang="sl-SI" smtClean="0"/>
              <a:pPr/>
              <a:t>23.11.2020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AFBEC-6FDB-4DC2-B5E7-2179B1A4DCC4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90576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22286-3F5A-4FA7-9197-C72354A7077B}" type="datetimeFigureOut">
              <a:rPr lang="sl-SI" smtClean="0"/>
              <a:pPr/>
              <a:t>23.11.2020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AFBEC-6FDB-4DC2-B5E7-2179B1A4DCC4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79829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22286-3F5A-4FA7-9197-C72354A7077B}" type="datetimeFigureOut">
              <a:rPr lang="sl-SI" smtClean="0"/>
              <a:pPr/>
              <a:t>23.11.2020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A9AFBEC-6FDB-4DC2-B5E7-2179B1A4DCC4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39756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sl.wikipedia.org/wiki/Kresnik_(nagrada)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D42A07-6259-4FAD-97E8-38C658B5F5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Značilnosti romana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DDCD41F-250E-431B-957C-3B092FDEF0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105BE34-37E5-4C14-A09C-8E63F42F1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594" y="3424155"/>
            <a:ext cx="2649317" cy="267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830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E5C072-28CA-4B72-9B79-DF8CC20A5A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Kaj pa sodobni tuji avtorji?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D35FAA4-DB0A-4AF9-B007-BA849002EF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32447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6" name="Označba mesta vsebine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139952" y="1555326"/>
            <a:ext cx="4680520" cy="2632474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2734" y="4417989"/>
            <a:ext cx="4187478" cy="2224598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19EBA43-5148-43FE-851F-E721C9FDB12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Angležinja J. K. </a:t>
            </a:r>
            <a:r>
              <a:rPr lang="sl-SI" dirty="0" err="1"/>
              <a:t>Rowling</a:t>
            </a:r>
            <a:r>
              <a:rPr lang="sl-SI" dirty="0"/>
              <a:t> je zaslovela z romani o Harryju Potterju. Po romanih so bili posneti tudi filmi.</a:t>
            </a:r>
          </a:p>
        </p:txBody>
      </p:sp>
    </p:spTree>
    <p:extLst>
      <p:ext uri="{BB962C8B-B14F-4D97-AF65-F5344CB8AC3E}">
        <p14:creationId xmlns:p14="http://schemas.microsoft.com/office/powerpoint/2010/main" val="963605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Mogoče kdo od vaših staršev rad bere romane? </a:t>
            </a:r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10444" y="2577306"/>
            <a:ext cx="2286000" cy="3048000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E810F67-F6C4-4C1F-A450-CCD4AEF4795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05710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7A6C09-2774-4BC9-A0A4-599C8D434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Zadnje čase so v modi kriminalke.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ABB186F-B827-43CE-A06B-A54405ABA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Ameriški pisatelj kriminalk James Patterson je napisal 71 romanov v 33 letih.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F5E698D-1941-4849-B6E8-5CA6747AC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723" y="3429000"/>
            <a:ext cx="5007464" cy="264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699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8378C2-8280-429C-B72B-EDA1B546A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Predvsem ženske rade posegajo po ljubezenskih romanih.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33CDB5E-5A3F-4D62-971C-9B34028D24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err="1"/>
              <a:t>Danielle</a:t>
            </a:r>
            <a:r>
              <a:rPr lang="sl-SI" dirty="0"/>
              <a:t> </a:t>
            </a:r>
            <a:r>
              <a:rPr lang="sl-SI" dirty="0" err="1"/>
              <a:t>Steel</a:t>
            </a:r>
            <a:r>
              <a:rPr lang="sl-SI" dirty="0"/>
              <a:t> jih je napisala kar 150.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63033340-B87A-42C5-A10B-D38FA5EEC40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52745" y="3124408"/>
            <a:ext cx="1804572" cy="2530059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F6DB21B-32E0-45ED-8081-4CAD76405F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l-SI" dirty="0"/>
              <a:t>Nora Roberts pa 215!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835D6636-6793-441A-B481-2713D0A1D4D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3973801" y="2947608"/>
            <a:ext cx="2877561" cy="288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077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E4229C-8D9D-4FFB-8A1E-853BA29896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Zdaj pa na domača tla: SLOVENSKI ROMANOPISCI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564403C-EF8B-4115-9689-5B05C48EDA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51015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1800" b="1" dirty="0"/>
              <a:t>- iz 19-in začetka 20. stoletja: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609599" y="1052736"/>
            <a:ext cx="6347714" cy="4988627"/>
          </a:xfrm>
        </p:spPr>
        <p:txBody>
          <a:bodyPr>
            <a:normAutofit fontScale="92500" lnSpcReduction="20000"/>
          </a:bodyPr>
          <a:lstStyle/>
          <a:p>
            <a:r>
              <a:rPr lang="sl-SI" sz="1600" dirty="0">
                <a:solidFill>
                  <a:schemeClr val="tx1"/>
                </a:solidFill>
              </a:rPr>
              <a:t>Ivan Tavčar </a:t>
            </a:r>
          </a:p>
          <a:p>
            <a:r>
              <a:rPr lang="sl-SI" sz="1600" dirty="0"/>
              <a:t>Josip Jurčič (Deseti brat – 1. slovenski roman, leta 1866)</a:t>
            </a:r>
          </a:p>
          <a:p>
            <a:r>
              <a:rPr lang="sl-SI" sz="1600" dirty="0"/>
              <a:t>Janko Kersnik </a:t>
            </a:r>
          </a:p>
          <a:p>
            <a:r>
              <a:rPr lang="sl-SI" sz="1600" dirty="0"/>
              <a:t>Ivan Cankar</a:t>
            </a:r>
          </a:p>
          <a:p>
            <a:pPr marL="0" indent="0">
              <a:buNone/>
            </a:pPr>
            <a:endParaRPr lang="sl-SI" sz="2300" dirty="0"/>
          </a:p>
          <a:p>
            <a:pPr marL="0" indent="0">
              <a:buNone/>
            </a:pPr>
            <a:r>
              <a:rPr lang="sl-SI" sz="2000" b="1" dirty="0">
                <a:solidFill>
                  <a:srgbClr val="92D050"/>
                </a:solidFill>
              </a:rPr>
              <a:t>- v času med vojnama in po vojnah:</a:t>
            </a:r>
          </a:p>
          <a:p>
            <a:r>
              <a:rPr lang="sl-SI" sz="1600" dirty="0"/>
              <a:t>Lovro Kuhar – Prežihov </a:t>
            </a:r>
            <a:r>
              <a:rPr lang="sl-SI" sz="1600" dirty="0" err="1"/>
              <a:t>Voranc</a:t>
            </a:r>
            <a:endParaRPr lang="sl-SI" sz="1600" dirty="0"/>
          </a:p>
          <a:p>
            <a:r>
              <a:rPr lang="sl-SI" sz="1600" dirty="0"/>
              <a:t>France Bevk</a:t>
            </a:r>
          </a:p>
          <a:p>
            <a:r>
              <a:rPr lang="sl-SI" sz="1600" dirty="0"/>
              <a:t>Miško Kranjec</a:t>
            </a:r>
          </a:p>
          <a:p>
            <a:pPr marL="0" indent="0">
              <a:buNone/>
            </a:pPr>
            <a:endParaRPr lang="sl-SI" dirty="0"/>
          </a:p>
          <a:p>
            <a:pPr>
              <a:buFontTx/>
              <a:buChar char="-"/>
            </a:pPr>
            <a:r>
              <a:rPr lang="sl-SI" b="1" dirty="0">
                <a:solidFill>
                  <a:schemeClr val="accent1"/>
                </a:solidFill>
              </a:rPr>
              <a:t>sodobnost</a:t>
            </a:r>
          </a:p>
          <a:p>
            <a:pPr>
              <a:buFontTx/>
              <a:buChar char="-"/>
            </a:pPr>
            <a:r>
              <a:rPr lang="sl-SI" sz="1700" dirty="0"/>
              <a:t>Desa Muck</a:t>
            </a:r>
          </a:p>
          <a:p>
            <a:pPr>
              <a:buFontTx/>
              <a:buChar char="-"/>
            </a:pPr>
            <a:r>
              <a:rPr lang="sl-SI" sz="1700" dirty="0"/>
              <a:t>Janja Vidmar</a:t>
            </a:r>
          </a:p>
          <a:p>
            <a:pPr>
              <a:buFontTx/>
              <a:buChar char="-"/>
            </a:pPr>
            <a:r>
              <a:rPr lang="sl-SI" sz="1700" dirty="0"/>
              <a:t>Drago Jančar</a:t>
            </a:r>
          </a:p>
          <a:p>
            <a:pPr>
              <a:buFontTx/>
              <a:buChar char="-"/>
            </a:pPr>
            <a:r>
              <a:rPr lang="sl-SI" sz="1700" dirty="0"/>
              <a:t>Goran Vojnović</a:t>
            </a:r>
          </a:p>
          <a:p>
            <a:endParaRPr lang="sl-S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0F2FEDA-175F-4A5A-ABE1-E28BB2150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3434177"/>
            <a:ext cx="2020194" cy="13920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CE5072E-8B0C-47D7-9AE5-77AA927FD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1046076"/>
            <a:ext cx="1688738" cy="22008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7AA7A32-3C16-458C-99D5-F4F893B24E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2320" y="4293096"/>
            <a:ext cx="1578234" cy="23673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7A5AF5A-E951-4D13-9C80-79AB78409D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6414" y="5013465"/>
            <a:ext cx="2514147" cy="176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340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BC82A7-71A5-42D1-A459-0203B689E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Za mlade bralce pa </a:t>
            </a:r>
            <a:r>
              <a:rPr lang="sl-SI"/>
              <a:t>pri nas pišejo </a:t>
            </a:r>
            <a:r>
              <a:rPr lang="sl-SI" dirty="0"/>
              <a:t>predvsem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300C3D0-4A8C-409D-A4D5-AD5A8CA99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- To je pa tvoja naloga. Na spletu poišči 5 slovenskih romanopiscev, ki pišejo za mlade. Pri treh poišči še naslove treh romanov.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04973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Nagrada kresnik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l-SI" dirty="0"/>
              <a:t>Podeljuje jo časnik Delo za najboljši slovenski roman preteklega leta.</a:t>
            </a:r>
          </a:p>
          <a:p>
            <a:r>
              <a:rPr lang="sl-SI" dirty="0">
                <a:hlinkClick r:id="rId2"/>
              </a:rPr>
              <a:t>https://sl.wikipedia.org/wiki/Kresnik_(nagrada)</a:t>
            </a:r>
            <a:endParaRPr lang="sl-SI" dirty="0"/>
          </a:p>
          <a:p>
            <a:endParaRPr lang="sl-SI" dirty="0"/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868738" y="3070689"/>
            <a:ext cx="3089275" cy="206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226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23CB59-9589-4500-A2E9-5273DD35B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Si kdaj prebral roman? Ali sploh veš, kaj je roman? Poglej na naslednjo prosojnico.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078C781-4345-4C48-9082-B0080D5E36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26640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3CF60F-A886-4B67-BFBD-0E2761677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KAJ JE ROMAN?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A91AC5-A3B6-41E2-9C54-94A6C7FA24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l-SI" dirty="0"/>
              <a:t>Je  najobsežnejše  pripovedno  delo (zajema vsaj 100 strani).</a:t>
            </a:r>
          </a:p>
          <a:p>
            <a:pPr algn="just"/>
            <a:r>
              <a:rPr lang="sl-SI" dirty="0"/>
              <a:t>V ospredju je zgodba, ki se postopoma razkriva bralcu.</a:t>
            </a:r>
          </a:p>
          <a:p>
            <a:pPr algn="just"/>
            <a:r>
              <a:rPr lang="sl-SI" dirty="0"/>
              <a:t>Razdeljeno je na krajše dele, ki jim rečemo poglavja.</a:t>
            </a:r>
          </a:p>
          <a:p>
            <a:pPr algn="just"/>
            <a:r>
              <a:rPr lang="sl-SI" dirty="0"/>
              <a:t>Zajema  daljše  časovno  obdobje.</a:t>
            </a:r>
          </a:p>
          <a:p>
            <a:pPr algn="just"/>
            <a:r>
              <a:rPr lang="sl-SI" dirty="0"/>
              <a:t>V  njem  nastopa  veliko  književnih  oseb.</a:t>
            </a:r>
          </a:p>
          <a:p>
            <a:pPr algn="just"/>
            <a:r>
              <a:rPr lang="sl-SI" dirty="0"/>
              <a:t>Prikazuje medčloveške odnose, družbene, politične značilnosti nekega časa.  </a:t>
            </a:r>
          </a:p>
          <a:p>
            <a:pPr algn="just"/>
            <a:r>
              <a:rPr lang="sl-SI" dirty="0"/>
              <a:t>Glede na to, o čem pripovedujejo, jih delimo na:  pustolovske,  zgodovinske,  ljubezenske, detektivske, kriminalne …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71042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557450-6703-4455-ABA2-CA8DD5D693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Torej, si kdaj prebral roman?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6BD0AA4-A726-4772-8EA4-BD2533A562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C59460A-D7AF-48B7-81C0-1DCC4CF39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686" y="4004634"/>
            <a:ext cx="4572396" cy="2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535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27FFA8-C54E-440D-910F-CFA4110D17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9632" y="746761"/>
            <a:ext cx="5826719" cy="4120810"/>
          </a:xfrm>
        </p:spPr>
        <p:txBody>
          <a:bodyPr/>
          <a:lstStyle/>
          <a:p>
            <a:pPr algn="ctr"/>
            <a:r>
              <a:rPr lang="sl-SI" sz="4000" dirty="0"/>
              <a:t>Če si v preteklosti vestno opravljal zadolžitve pri pouku slovenščine, potem si zagotovo že kdaj prebral kakšen roman</a:t>
            </a:r>
            <a:r>
              <a:rPr lang="sl-SI" dirty="0"/>
              <a:t>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1FD6CB2-4190-4716-9DA5-BBD92220E9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D5ADF6B-DB1B-4114-B580-6E9CA8FB3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1429" y="4961107"/>
            <a:ext cx="1902620" cy="190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270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E66319-E225-44CA-A72C-C89F472147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Morda sodiš med navdušene bralce in si jih prebral že zajeten kupček?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63DCDBA-6184-4626-B107-E92077F694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3A0F69F-EAF5-44F9-85B2-44EE75F06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291" y="4115745"/>
            <a:ext cx="5267325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427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BBAB74-31FC-4192-980B-9453901BF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Nekaj naslovov romanov, s katerimi ste se srečali recimo pri domačem branju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A8AA62D-DC12-4FFA-B491-AAFF5722F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Kot v filmu</a:t>
            </a:r>
          </a:p>
          <a:p>
            <a:r>
              <a:rPr lang="sl-SI" dirty="0"/>
              <a:t>Avtobus ob treh</a:t>
            </a:r>
          </a:p>
          <a:p>
            <a:r>
              <a:rPr lang="sl-SI" dirty="0"/>
              <a:t>Deček v črtasti pižami</a:t>
            </a:r>
          </a:p>
          <a:p>
            <a:r>
              <a:rPr lang="sl-SI" dirty="0"/>
              <a:t>Nenavaden dan s </a:t>
            </a:r>
            <a:r>
              <a:rPr lang="sl-SI" dirty="0" err="1"/>
              <a:t>Tesso</a:t>
            </a:r>
            <a:endParaRPr lang="sl-SI" dirty="0"/>
          </a:p>
          <a:p>
            <a:r>
              <a:rPr lang="sl-SI" dirty="0"/>
              <a:t>Lažniva Suzi</a:t>
            </a:r>
          </a:p>
          <a:p>
            <a:r>
              <a:rPr lang="sl-SI" dirty="0"/>
              <a:t>Princeska z napako</a:t>
            </a:r>
          </a:p>
          <a:p>
            <a:r>
              <a:rPr lang="sl-SI" dirty="0"/>
              <a:t>Na drugi strani</a:t>
            </a:r>
          </a:p>
          <a:p>
            <a:pPr marL="0" indent="0">
              <a:buNone/>
            </a:pP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61240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Razvoj romana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Literarna zgodovina zelo težko določi, katero besedilo je prvi pravi roman. Nekateri za prvi roman štejejo roman Don </a:t>
            </a:r>
            <a:r>
              <a:rPr lang="sl-SI" dirty="0" err="1"/>
              <a:t>Kihot</a:t>
            </a:r>
            <a:r>
              <a:rPr lang="sl-SI" dirty="0"/>
              <a:t>, ki ga je leta 1605 napisal španski pisatelj </a:t>
            </a:r>
            <a:r>
              <a:rPr lang="sl-SI" dirty="0" err="1"/>
              <a:t>Cervates</a:t>
            </a:r>
            <a:r>
              <a:rPr lang="sl-SI" dirty="0"/>
              <a:t>.</a:t>
            </a:r>
          </a:p>
          <a:p>
            <a:r>
              <a:rPr lang="sl-SI" dirty="0"/>
              <a:t>Prvi slovenski roman z naslovom Deseti brat pa je leta 1866 napisal Josip Jurčič.</a:t>
            </a:r>
          </a:p>
          <a:p>
            <a:endParaRPr lang="sl-SI" dirty="0"/>
          </a:p>
          <a:p>
            <a:endParaRPr lang="sl-S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C471860-42E8-41FD-B2FE-B3D379ADD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4101073"/>
            <a:ext cx="2067694" cy="27569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F7C0E01-F695-48D2-89C1-CF056D4F9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933056"/>
            <a:ext cx="2095500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718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842721" cy="1320800"/>
          </a:xfrm>
        </p:spPr>
        <p:txBody>
          <a:bodyPr>
            <a:normAutofit/>
          </a:bodyPr>
          <a:lstStyle/>
          <a:p>
            <a:r>
              <a:rPr lang="sl-SI" sz="2800" dirty="0"/>
              <a:t>NEKAJ ZNANIH TUJIH ROMANOPISCEV (iz 17., 18., 19. stoletja) 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Gustave Flaubert</a:t>
            </a:r>
          </a:p>
          <a:p>
            <a:r>
              <a:rPr lang="sl-SI" dirty="0"/>
              <a:t>Emile Zola</a:t>
            </a:r>
          </a:p>
          <a:p>
            <a:r>
              <a:rPr lang="sl-SI" dirty="0"/>
              <a:t>Stendhal</a:t>
            </a:r>
          </a:p>
          <a:p>
            <a:r>
              <a:rPr lang="sl-SI" dirty="0"/>
              <a:t>Marcel Proust</a:t>
            </a:r>
          </a:p>
          <a:p>
            <a:r>
              <a:rPr lang="sl-SI" dirty="0">
                <a:solidFill>
                  <a:srgbClr val="FF0000"/>
                </a:solidFill>
              </a:rPr>
              <a:t>Dostojevski</a:t>
            </a:r>
          </a:p>
          <a:p>
            <a:r>
              <a:rPr lang="sl-SI" dirty="0">
                <a:solidFill>
                  <a:srgbClr val="FF0000"/>
                </a:solidFill>
              </a:rPr>
              <a:t>Tolstoj</a:t>
            </a:r>
          </a:p>
          <a:p>
            <a:r>
              <a:rPr lang="sl-SI" dirty="0"/>
              <a:t>Goethe</a:t>
            </a:r>
          </a:p>
          <a:p>
            <a:r>
              <a:rPr lang="sl-SI" dirty="0"/>
              <a:t>Charles Dickens</a:t>
            </a:r>
          </a:p>
          <a:p>
            <a:r>
              <a:rPr lang="sl-SI" dirty="0"/>
              <a:t>Jane </a:t>
            </a:r>
            <a:r>
              <a:rPr lang="sl-SI" dirty="0" err="1"/>
              <a:t>Austen</a:t>
            </a:r>
            <a:endParaRPr lang="sl-S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974E573-DCBE-4ABD-B307-83C9D42C0C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2492896"/>
            <a:ext cx="1924862" cy="26217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DE9FC81-0E38-408C-AFC7-A457BE0F62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200" y="2060848"/>
            <a:ext cx="2017893" cy="254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58593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460</TotalTime>
  <Words>451</Words>
  <Application>Microsoft Office PowerPoint</Application>
  <PresentationFormat>On-screen Show (4:3)</PresentationFormat>
  <Paragraphs>65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Trebuchet MS</vt:lpstr>
      <vt:lpstr>Wingdings 3</vt:lpstr>
      <vt:lpstr>Facet</vt:lpstr>
      <vt:lpstr>Značilnosti romana</vt:lpstr>
      <vt:lpstr>Si kdaj prebral roman? Ali sploh veš, kaj je roman? Poglej na naslednjo prosojnico.</vt:lpstr>
      <vt:lpstr>KAJ JE ROMAN?</vt:lpstr>
      <vt:lpstr>Torej, si kdaj prebral roman?</vt:lpstr>
      <vt:lpstr>Če si v preteklosti vestno opravljal zadolžitve pri pouku slovenščine, potem si zagotovo že kdaj prebral kakšen roman.</vt:lpstr>
      <vt:lpstr>Morda sodiš med navdušene bralce in si jih prebral že zajeten kupček?</vt:lpstr>
      <vt:lpstr>Nekaj naslovov romanov, s katerimi ste se srečali recimo pri domačem branju …</vt:lpstr>
      <vt:lpstr>Razvoj romana</vt:lpstr>
      <vt:lpstr>NEKAJ ZNANIH TUJIH ROMANOPISCEV (iz 17., 18., 19. stoletja) </vt:lpstr>
      <vt:lpstr>Kaj pa sodobni tuji avtorji?</vt:lpstr>
      <vt:lpstr>PowerPoint Presentation</vt:lpstr>
      <vt:lpstr>Mogoče kdo od vaših staršev rad bere romane? </vt:lpstr>
      <vt:lpstr>Zadnje čase so v modi kriminalke. </vt:lpstr>
      <vt:lpstr>Predvsem ženske rade posegajo po ljubezenskih romanih.</vt:lpstr>
      <vt:lpstr>Zdaj pa na domača tla: SLOVENSKI ROMANOPISCI</vt:lpstr>
      <vt:lpstr>- iz 19-in začetka 20. stoletja:</vt:lpstr>
      <vt:lpstr>Za mlade bralce pa pri nas pišejo predvsem …</vt:lpstr>
      <vt:lpstr>Nagrada kresnik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Ivan  Tavčar:   Listi  iz  Visoške  kronike</dc:title>
  <dc:creator>Irena</dc:creator>
  <cp:lastModifiedBy>Tanja</cp:lastModifiedBy>
  <cp:revision>105</cp:revision>
  <dcterms:created xsi:type="dcterms:W3CDTF">2013-01-28T16:24:26Z</dcterms:created>
  <dcterms:modified xsi:type="dcterms:W3CDTF">2020-11-23T06:49:35Z</dcterms:modified>
</cp:coreProperties>
</file>