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24T09:33:07.40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13333" units="cm"/>
      <inkml:brushProperty name="height" value="0.13333" units="cm"/>
      <inkml:brushProperty name="color" value="#FFF200"/>
      <inkml:brushProperty name="fitToCurve" value="1"/>
    </inkml:brush>
  </inkml:definitions>
  <inkml:trace contextRef="#ctx0" brushRef="#br0">147 0 0,'-36'0'15,"0"0"16,0 0 1,1 0-1,35 35 110,0 1-95,0 0 33,35-36-33,1 0 48,0 0 0,0 0 0,-36-36-1,0 0-14,-36 36 14,0 0-30,36 36-1,0 0-30,0 0-32,0 0 46,0-1-14,36-35 171,0-35-141,-36-1-30,0 0 14,0 0 64,-36 36 109,36 36-157,0 0-46,0 0 15,0-1 63</inkml:trace>
  <inkml:trace contextRef="#ctx0" brushRef="#br0" timeOffset="25657.9918">39 71 0,'0'36'125,"0"0"-94,36-36 63,0 0-47,0 0-16,-1 0 78,-35-36-15,0 0-47,0 0-31,-35 36 62,-1 0-47,0 0 16,0 0 31,36 36-62,0 0 15,0 0 16,36-36 109,0 0-93,0 0-32,-36-36 47,0 0 0,-36 36 31,0 0-62,0 0 78</inkml:trace>
  <inkml:trace contextRef="#ctx0" brushRef="#br0" timeOffset="35149.275">39-36 0,'0'36'78,"0"-1"-46,0 1-17,0 36 1,0-36 15,0-1 0,36-35 110,0 0-94,0 0 15,-1 0 1,-35-35-48,0-1 32,0 0-31,0 0 15,0 0 63,-35 36-32,-1 0-30,0 0-1,0 0 63,36 36-79,0 0 32,0 0-16,36-36 63,0 0-63,0 0 16,-1 0-31,-35-36 109,0 0-63,-35 36-15,-1 0 31,0 0 16,36 36-47,0 0-16,0 0-15,0-1 15,0 1-31,0 0 63,36-36-1,0 0-31,-1 0 1,-35-36 15,0 0-32,0 1 16,0-1 1,0 0 15,0 0-32,-35 36 32,-1 0-16,0 0 1,0 0 61,1 0-46,35 36 47,0 0-47,35-36-16,1 0 0,0 0 1,0 0-1,-1 0-16,1 0 64,-36-36 92,-36 36-61,1 0-79,-1 0 78</inkml:trace>
  <inkml:trace contextRef="#ctx0" brushRef="#br1" timeOffset="6.18466E6">111-36 0,'0'35'62,"0"1"-30,0 0-32,-36 0 15,36 0 1,0-1 0,0 1-16,0 0 15,0 0-15,0-1 16,0 1 15,36-36 16,-36 36-16,36-36-31,-1 0 16,1 0 15,0-36-15,-36 0-16,0 1 15,0-1 1,0 0-16,0 0 16,0 1-1,0-1-15,0 0 16,0-36-1,0 37 17,-36 35-17,0 0-15,1-36 16,-1 36 15,0 0 16,0 0-16,36 36 47,0-1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24T11:16:05.183"/>
    </inkml:context>
    <inkml:brush xml:id="br0">
      <inkml:brushProperty name="width" value="0.13333" units="cm"/>
      <inkml:brushProperty name="height" value="0.13333" units="cm"/>
      <inkml:brushProperty name="color" value="#FFF200"/>
      <inkml:brushProperty name="fitToCurve" value="1"/>
    </inkml:brush>
    <inkml:brush xml:id="br1">
      <inkml:brushProperty name="width" value="0.13333" units="cm"/>
      <inkml:brushProperty name="height" value="0.13333" units="cm"/>
      <inkml:brushProperty name="color" value="#FF8000"/>
      <inkml:brushProperty name="fitToCurve" value="1"/>
    </inkml:brush>
    <inkml:brush xml:id="br2">
      <inkml:brushProperty name="width" value="0.13333" units="cm"/>
      <inkml:brushProperty name="height" value="0.13333" units="cm"/>
      <inkml:brushProperty name="color" value="#57D200"/>
      <inkml:brushProperty name="fitToCurve" value="1"/>
    </inkml:brush>
    <inkml:brush xml:id="br3">
      <inkml:brushProperty name="width" value="0.13333" units="cm"/>
      <inkml:brushProperty name="height" value="0.13333" units="cm"/>
      <inkml:brushProperty name="color" value="#ED1C24"/>
      <inkml:brushProperty name="fitToCurve" value="1"/>
    </inkml:brush>
    <inkml:brush xml:id="br4">
      <inkml:brushProperty name="width" value="0.13333" units="cm"/>
      <inkml:brushProperty name="height" value="0.13333" units="cm"/>
      <inkml:brushProperty name="color" value="#FFA6CC"/>
      <inkml:brushProperty name="fitToCurve" value="1"/>
    </inkml:brush>
    <inkml:brush xml:id="br5">
      <inkml:brushProperty name="width" value="0.13333" units="cm"/>
      <inkml:brushProperty name="height" value="0.13333" units="cm"/>
      <inkml:brushProperty name="fitToCurve" value="1"/>
    </inkml:brush>
  </inkml:definitions>
  <inkml:trace contextRef="#ctx0" brushRef="#br0">111 71 0,'0'36'94,"-36"-36"-79,36 36-15,0 0 16,-36-36-1,36 36-15,-36-1 16,36 1 0,0 0-1,0 0 17,0-1-17,0 1 16,0 0-15,36-36 31,0 0-16,0 0-15,0 0 15,-1 0-31,1 0 31,0 0 1,0-36-1,-1 36-16,-35-36 1,0 1-16,0-1 31,0 0 1,0 0-17,0 1 1,0-1 15,-35 0 0,35 0 1,0 0-32,-36 36 15,36-35 16,-36 35-15,36-36 0,-36 36 15,1 0-15,-1 0 30,0 0-30,36 36 172,0-1-157,0 1 0,36 0 47,0 0 47</inkml:trace>
  <inkml:trace contextRef="#ctx0" brushRef="#br1" timeOffset="15968.6581">1578 143 0,'-36'0'47,"0"0"-32,0 0 1,36 36 0,-36-36-1,36 36-15,0-1 16,-35 1 15,35 0-31,0 0 31,0-1-31,0 1 16,0 0 0,0 0 15,35-36 0,1 0 0,0 0-15,0 0 0,0 0 15,-1 0-16,1 0 17,-36-36-17,36 36-15,-36-36 16,0 0-16,0 1 31,0-1-15,36 36-16,-36-36 31,0 0-31,0 1 47,0-1 15,-36 36-46,0 0-16,0 0 31,1 0 1,-1 0 30,0 0-31,36 36 32,0-1-1</inkml:trace>
  <inkml:trace contextRef="#ctx0" brushRef="#br1" timeOffset="107305.0779">7373 107 0,'0'72'47,"0"-36"-31,0-1-16,0 1 15,0 0 1,0 35-1,0-35 17,0 0-1,36-36 16,0 0 0,-36-36 46,0 0-77,0 1-16,0-1 16,0 0-1,0 0 1,0 1 15,0-1-15,0 0 31,0 0-47,0 0 47,-36 36-32,36-35 16,-36 35-15,0 0 31,0 0-16,1 0 47,35 35 0,-36 1-46,36 0-17,0 0 17,0 0-1,0-1-16,0 1 1,0 0 31,36-36-16,-36 36-15,35-36 46,1 0-30,0 0 77</inkml:trace>
  <inkml:trace contextRef="#ctx0" brushRef="#br2" timeOffset="127106.2992">3116 36 0,'-36'0'16,"36"-36"15,-36 36-16,1 0 1,-1 0 15,36-36-15,-36 36-16,0 0 62,0 0-30,1 0 15,-1 0-16,36 36-16,0 0 17,0-1-17,-36 1 1,36 0 15,0 0-15,0 0 15,0-1-15,0 1 15,36-36 0,-36 36-31,36-36 16,-1 0 15,1 0 0,0 0-15,0 0 15,0 0 0,-1-36 16,-35 0-31,0 1 0,36-1-1,-36 0 32,0 0-16,0 0 1,0 1 93,-36 35-110,1 0 16,-1 0 16,0 0 0,36 35-16,0 1-15,0 0 15,0 0 1</inkml:trace>
  <inkml:trace contextRef="#ctx0" brushRef="#br2" timeOffset="131085.7454">7123 71 0,'0'36'32,"0"0"-17,0 0 1,0 0-1,0-1 1,0 1 0,0 0-1,0 0 17,0-1 14,35-35 17,1 0-32,-36-35 63,0-1-47,0 0 0,0 0-16,0 1-31,0-1 31,0 0 16,-36 36 47,36-36-94,0 0 47,-35 36-16,-1 36 63,36 0-1,0 0-30,0 0 31,0-1-47,36-35 15,-1 0 32,1 0-47,-36-35 0,0-1-16,0 0 47,0 0 63,0 72 77,0 0-140,0 0-31,0-1-15,0 1-1,0 0 16,36-36-16</inkml:trace>
  <inkml:trace contextRef="#ctx0" brushRef="#br3" timeOffset="206387.5787">4296 71 0,'-35'0'78,"-1"0"-63,0 0 1,0 0 0,1 0 15,35 36-15,-36 0 15,36 0-16,0 0 17,0-1-1,0 1 0,0 0-15,0 0 15,0-1 16,36-35-16,-1 0 0,1 0 1,0 0-17,0-35 17,-36-1-17,35 0 1,-35 0 15,0 1-15,0-1 15,36 36-15,-36-36-1,0 0 32,0 0 0,0 1-47,0-1 47,0 0 31,-36 36-47,1 0 0,-1 0 16,0 0-15,36 36-17,0 0 16,0-1-31,0 1 32,0 0-1,0 0 0,0 0 0,0-1 1,0 1 15,36-36-1,0 0 1,-1 0 16,1 0-1,0 0-46,-36-36 0,0 1-1,0-1 32,0 0 62,-36 36-30,36-36-33,-36 36-46,1 0 79,-1 0-48,0 0 31,0 0 16,36 36-78,0 0 47,0 0-31,0-1 15,36-35 79,0 0-95,0 0 63,-1 0-31,-35-35 31,0-1-62,0 0 31,0 0 47,-35 36 31,-1 0-79,0 0-14,36 36 15,0 0-16,0 0-16,0-1 17,0 1 15,36-36 31,0 0-47,-1 0 31,-35-36-15,0 1-15,0-1-32,0 0 62</inkml:trace>
  <inkml:trace contextRef="#ctx0" brushRef="#br3" timeOffset="212929.8202">6944 143 0,'0'36'109,"0"0"-109,0-1 16,0 1 15,0 0-31,0 0 16,0-1 15,0 1 0,0 0 32,0-72 124,0 0-171,0 1 15,0-1 0,0 0 0,0 0-15,0 1 0,0-1 15,-36 0 0,36 0-15,-36 36 78,36 36 77,0 0-139,0 0-1,0-1 0,0 1-15,0 0 15,0 0 16,36-36 47,-36-36-16,0 0-47,0 0 0,0 1 16</inkml:trace>
  <inkml:trace contextRef="#ctx0" brushRef="#br4" timeOffset="266926.1944">5298 0 0,'-36'0'47,"1"0"-47,35 36 16,-36-1 15,36 1-15,0 0-1,0 0 1,-36-36 0,36 36-16,0-1 31,0 1-16,0 0 17,0 0-1,0-1-15,36-35 15,0 0 16,-1 0-47,1 0 47,-36-35-16,36 35-31,-36-36 15,0 0 17,0 0-17,0 1 1,0-1 15,0 0-15,0 0-1,0 0 1,0 1 15,0-1 47,-36 36-46,0 0 15,1 0-32,35 36 1,-36-36-1,36 35 17,0 1-17,0 0 32,0 0 0,0 0 31</inkml:trace>
  <inkml:trace contextRef="#ctx0" brushRef="#br4" timeOffset="270298.7365">6765 143 0,'-36'0'47,"0"0"62,36 36-77,0 0-1,0-1 0,0 1 0,0 0-15,36-36 171,0-36-140,-36 0 0,0 1-16,0-1 79,-36 36 30,0 0-46,36 36-31,0-1-32,0 1 0,0 0 16,36-36-16,0 0 1,0 0 61,-36-36-61,0 0-17,0 1 16,0-1 16,0 0 0,-36 36 47,0 0-32,36 36-15</inkml:trace>
  <inkml:trace contextRef="#ctx0" brushRef="#br5" timeOffset="320995.548">6336 0 0,'-36'36'110,"36"35"-110,-36-35 15,0 36-15,36-37 32,0 1-32,0 0 31,0 0-31,0-1 47,36-35-32,-36 36 1,36-36 0,0 0 15,-1 0-15,1 0 30,0 0-14,-36-36-1,0 1-15,36-1-16,-36 0 31,0 0-16,0 1 1,0-1 0,0 0-1,0 0 1,0 0 0,0 1 15,-36 35-16,0 0 1,0-36 0,1 36 15,-1 0 0,36 36-15,0-1-1,-36 1 1,36 0 0,0 0-1,0 0 1,0-1 0,0 1 15,0 0-16,36-36 1,-36 36-16,36-36 16,-1 0 15,1 0 0,0 0-15,0 0-1,-36-36 1,0 0-16,35 0 16,-35 1-16,0-1 31,0 0 16,-35 36 0,-1 0 0,0 0-16</inkml:trace>
  <inkml:trace contextRef="#ctx0" brushRef="#br2" timeOffset="390110.6557">7945-1395 0</inkml:trace>
  <inkml:trace contextRef="#ctx0" brushRef="#br2" timeOffset="429885.4966">7731 143 0,'0'-36'32,"0"0"-17,0 1 16,36-1-15,-36 0-16,0 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24T09:33:29.19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13333" units="cm"/>
      <inkml:brushProperty name="height" value="0.13333" units="cm"/>
      <inkml:brushProperty name="color" value="#FFF200"/>
      <inkml:brushProperty name="fitToCurve" value="1"/>
    </inkml:brush>
    <inkml:brush xml:id="br2">
      <inkml:brushProperty name="width" value="0.13333" units="cm"/>
      <inkml:brushProperty name="height" value="0.13333" units="cm"/>
      <inkml:brushProperty name="color" value="#57D200"/>
      <inkml:brushProperty name="fitToCurve" value="1"/>
    </inkml:brush>
    <inkml:brush xml:id="br3">
      <inkml:brushProperty name="width" value="0.13333" units="cm"/>
      <inkml:brushProperty name="height" value="0.13333" units="cm"/>
      <inkml:brushProperty name="color" value="#ED1C24"/>
      <inkml:brushProperty name="fitToCurve" value="1"/>
    </inkml:brush>
    <inkml:brush xml:id="br4">
      <inkml:brushProperty name="width" value="0.13333" units="cm"/>
      <inkml:brushProperty name="height" value="0.13333" units="cm"/>
      <inkml:brushProperty name="color" value="#FFA6CC"/>
      <inkml:brushProperty name="fitToCurve" value="1"/>
    </inkml:brush>
    <inkml:brush xml:id="br5">
      <inkml:brushProperty name="width" value="0.13333" units="cm"/>
      <inkml:brushProperty name="height" value="0.13333" units="cm"/>
      <inkml:brushProperty name="fitToCurve" value="1"/>
    </inkml:brush>
  </inkml:definitions>
  <inkml:trace contextRef="#ctx0" brushRef="#br0">158 107 0,'0'-36'47,"0"1"0,0-1 16,-36 36 15,0 0 16,1 0-32,35 36-31,-36-36-15,36 35 15,0 1 47,0 0 0,36-36-15,-36 36-32,35-36-15,1 0 62,-36-36 141,0 0-157,-36 36 157,36 36-203,0 0 62,0 0 15,36-36 1,0 0-47,0 0-16,0 0 47,-36-36 63,0 0-47,-36 36-16,0 0-31,0 0 31,0 0-31,36 36 78,0 0 15,36-36-77,0 0-16,0 0 0,-36-36 0,0 0-16,0 0-16,0 0 95,-36 36 15</inkml:trace>
  <inkml:trace contextRef="#ctx0" brushRef="#br1" timeOffset="6.16711E6">158 143 0,'-36'0'94,"0"36"-47,36-1 0,36-35 125,0 0-125,0 0-32,0 0 48,-36-35-1,0-1 79,-36 36-125,0 0-1,0 0 110,0 0-78,36 36-16,0-1-15,0 1-16,0 0 16,0 0-1,0-1 1,0 1-1,0 0 17,36-36 30,0 0 48,0 0-95,-36-36 32,0 0-47,0 1 16,0-1 62,-36 36 16,0 0-79,0 0 1,36 36 62,0-1-47,0 1-15,0 0 46</inkml:trace>
  <inkml:trace contextRef="#ctx0" brushRef="#br2" timeOffset="6.34024E6">-522-1431 0,'0'-36'16,"-36"36"15,1 0-15,35-36 0,-36 36-1,0 0 32,0 0 31,36 36 32,0 0-64,0-1 1,36-35-15,-36 36-17,36-36 1,0 0 46,-1 0 1,1 0 31,0 0-32,-36-36-31,0 1 16,0-1-31,0 0 31,-36 36 15,0 0 1,1 0-48,-1 0 48,0 0-1,36 36-30,0 0-17,-36-36 16,36 35-31,0 1 32,0 0-17,0 0 1,0 0 31,36-36 31,0 0-31,0 0 0,-1-36-16,-35 0-15,0 0 46,0 0-31,0 1-15,0-1 0,0 0 30,0 0 33,-35 36-48,-1 0 0,0 0 16,0 0 47,36 36-79,0 0 17,0 0-32,0-1 46,36-35 95,0 0-78,-36-35-48,0-1-15,0 0 47</inkml:trace>
  <inkml:trace contextRef="#ctx0" brushRef="#br3" timeOffset="6.41578E6">-772-2397 0,'-36'0'16,"0"0"-1,1 36 1,-1-36 15,36 35-31,-36-35 16,0 0-16,36 36 15,0 0 1,0 0 0,-36-36-16,36 35 31,0 1 0,0 0 0,0 0-15,36-36 31,0 0-16,0 0-15,0 0-1,-1 0 1,1 0 15,-36-36 16,36 36-47,-36-36 31,0 0-15,0 1 0,0-1-1,0 0-15,0 0 16,0 1 0,0-1-1,0 0 1,0 0 31,0 0-32,0 1 32,-36 35 0,0 0-31,1 0 31,35 35-1,0 1-46,0 0 16,0 0-16,0 0 31,0-1-15,0 1 15,0 0-15,0 0 15,0-1 32,35-35-48,1 0 16,0 0 1,0 0 15,-36-35-1</inkml:trace>
  <inkml:trace contextRef="#ctx0" brushRef="#br4" timeOffset="6.46979E6">-1058-3399 0,'-36'36'32,"0"0"-17,36-1-15,-36 1 32,36 0-17,-35-36-15,35 36 31,0-1 1,0 1-17,0 0 32,35-36-31,1 0 15,0 0 0,0 0 1,-1 0-32,1 0 15,-36-36 16,36 0-15,0 36 47,-36-35-63,36-1 31,-36 0 0,0 0 0,0 1-31,0-1 32,-36 36 93,0 0-79,36 36 142,-36-36-94</inkml:trace>
  <inkml:trace contextRef="#ctx0" brushRef="#br5" timeOffset="6.50821E6">-1452-4258 0,'0'36'31,"-36"-36"-31,36 36 16,-35 0-16,35 0 31,0-1-15,0 1 15,0 0-15,0 0 15,0-1 0,35-35 16,1 0 0,0 0 0,0-35-16,-36-1-15,35 0-1,-35 0 1,0 1 0,0-1-1,0 0 16,0 0 63,0 0-31,-35 36 46,-1 0-15,36 36-16,0 0-47,0 0 0,0 0-15,0-1 0,0 1 15,0 0 0,0 0 0,36-36 16,-1 0-15,-35-36 30,0 0-62,0 0 31,0 1 1,0-1-17,0 0 32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24T11:22:28.983"/>
    </inkml:context>
    <inkml:brush xml:id="br0">
      <inkml:brushProperty name="width" value="0.13333" units="cm"/>
      <inkml:brushProperty name="height" value="0.13333" units="cm"/>
      <inkml:brushProperty name="color" value="#57D200"/>
      <inkml:brushProperty name="fitToCurve" value="1"/>
    </inkml:brush>
  </inkml:definitions>
  <inkml:trace contextRef="#ctx0" brushRef="#br0">0 4441 0,'36'0'172,"0"0"-141,0 0 1,0 0-1,-1-36-31,1 36 47,-36-35-47,36 35 15,0 0 1,-1 0 15,-35-36-31,36 36 32,-36-36-1,36 36-16,-36-36-15,36 36 16,-36-36 0,35 1 15,1 35-15,-36-36-1,36 36 16,-36-36-31,36 36 16,-36-36 15,36 36-31,-1-35 16,1 35 15,-36-36 0,36 0-15,0 0 15,-1 36 1,-35-36-17,36 36 1,-36-35-1,36 35 1,-36-36 15,36 0 1,0 36-17,-36-36 1,35 36-1,-35-35 1,36 35-16,-36-36 31,36 0-31,0 36 16,-1-36 0,1 36-1,0-36-15,-36 1 31,36 35-15,-36-36 15,36 36-15,-36-36 296,35 36-312,1-36 16,0 36 0,0-35-1,-36-1 1,35 36 0,-35-36-16,36 36 15,0-36 1,0 1-1,-36-1-15,36 36 16,-36-36 0,35 36-1,1 0-15,-36-36 32,36 36-32,0-36 15,-36 1 1,71-1-1,-35 0 17,0 0-32,-1 1 15,-35-1 17,36 36-32,0 0 31,0-36-31,0 0 15,-1 36 17,-35-36-32,36 36 15,36-35 1,-37 35 0,1-36-1,0 0-15,0 0 31,0 36-31,-1-71 16,37 71 0,-72-36-1,36 0-15,-1 36 16,1-36 0,0 36-1,-36-35 1,36 35-16,0-36 15,-1 0-15,1 0 32,0 36-32,0-35 15,-1-1-15,1 36 16,0-36 0,0 36-1,-36-36 1,35 0-16,1 36 15,0 0-15,0-35 16,0 35 0,-1-36-16,1 0 15,0 36-15,35-36 32,-35 1-17,-36-1 1,36 36-16,0 0 31,-36-36-15,36 36 281,35 0-266,-35-36-31,35 1 15,-35 35-15,0-36 16,0 0 0,0 0-16,-1 0 15,1 36 1,0-35-16,0-1 16,-36 0-16,71 36 15,-71-71 1,72 71-16,-36-36 31,-1 0-31,1 36 16,-36-36-16,36 36 15,-36-36 1,36 36-16,-1 0 16,-35-35-1,36 35 1,0-36-1,-36 0-15,36 36 16,-36-36 0,35 36-16,1-35 31,0 35-15,-36-36-16,36 36 15,-36-36 1,36 36-1,-36-36-15,35 36 16,1-71 0,0 71-1,0-36 1,-1 0 0,-35 0-16,36 1 31,0-1-16,0 36-15,-36-36 16,36 0 0,-1 1-16,1 35 15,0-36 1,-36 0 0,36 36 343,-1 0-328,-35-36-15,36 36-16,0 0 47,-36-36-16,36 36-31,0 0 47,-1-35-16,-35-1 0,36 36-31,0 0 47,-36-36-31,36 36 15,-1 0 16,-35-36 15,36 36-15,0 0 63,-36-35-48,36 35-46,-1 0 31,-35-36-47,36 36 1187,0 0-1140,-36-36 0,36 36-31,0 0 15,-1 0 47,-35-36-62,36 36 30,-36-36-30,36 36 62,-36-35-62,36 35 93,-36-36-93,35 36 78,-35-36-79,0 0 63,36 36 32,-36-35-79,0-1 0,36 36 16,0 0 0,-36-36-16,36 36 16,-1 0 31,1 0 32,0 0-64,0 0 48,-1 0 78,-35 36 0,36-36-156,-36 36-1,36-36 16,-36 35-31,0 1 94,36 0-63,-36 0-15,0-1 15,36-35 16,-36 36-31,0 0 62,35-36-62,-35 36 62,0 0-63,0-1 17,36-35 30,-36 36-62,0 0 47,0 0-47,36-36 16,-36 35-1,0 1 16,0 0 1,0 0-1,0 0 16,36-36-16,-36 35 16,0 1 765,0 0-796,0 0 15,0-1 1,0 1-1,0 0-16,0 0 17,0-1-32,0 1 31,0 0-31,0 0 31,0 0-15,0-1 15,0 1-15,35-36 15,-35 36-15,0 0 15,0-1 0,36 1-31,-36 0 47,36-36-31,-36 36 15,0 0 16,0-1-16,36-35-31,-36 36 31,0 0 0,36-36-15,-36 36 15,0-1-15,0 1 0,0 0 15,35-36-16,-35 36 17,0 0-17,0-1 1,0 1 31,36-36-32,-36 36 1,0 0 31,0-1-16,0 1 0,36-36-15,-36 36 15,0 0 516,0-1-531,0 1-1,0 36 1,0-36 15,0 35-31,0-35 16,0 0-16,0-1 16,0 1-1,0 36 1,0-1-1,0-35 1,0 0 15,36 0 1,-36-1-32,0 1 15,0 0 32,0 0-16,0 0-15,35-36 15,-35 35 0,36-35-15,-36 36 15,0 0 1,0 0-17,36-36 16,-36 35-15,0 1 15,36 0 16,-36 0-16,0 0-15,35-36 0,-35 35-1,36 1 17,-36 0 14,0 0-30,36-36-16,-36 35 47,36-35-31,-36 36 15,36-36-16,-1 0 48,-35 36-47,36-36 30,-36 36-30,0-1 453,0 1-454,0 36 1,36-36 15,-36-1-15,36 1 0,-1 0-16,-35 0 15,36-36 1,-36 35-1,36 1 1,-36 0 0,36-36-1,0 36 1,-36 0 15,0-1 0,35-35-31,-35 36 32,36-36-17,-36 36 17,36-36-17,0 36 16,-36-1-15,35 1 31,1 0 0,-36 0 0,36-36-47,-36 36 15,36-36 1,-36 35 0,36-35 46,-36 36-46,0 0 15,0 0 0,35-36-15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24T11:21:16.805"/>
    </inkml:context>
    <inkml:brush xml:id="br0">
      <inkml:brushProperty name="width" value="0.13333" units="cm"/>
      <inkml:brushProperty name="height" value="0.13333" units="cm"/>
      <inkml:brushProperty name="color" value="#FFA6CC"/>
      <inkml:brushProperty name="fitToCurve" value="1"/>
    </inkml:brush>
  </inkml:definitions>
  <inkml:trace contextRef="#ctx0" brushRef="#br0">5048-3471 0,'-36'0'63,"0"0"-63,0 0 15,1 0 1,-1 0-16,36 36 16,-36-36-1,36 36 1,0 0 15,0-1-31,0 1 16,0 0-16,0 35 31,0-35-15,0 0 15,72-36 0,-1 36-15,-35-36-1,0 0 1,0 0 15,-1 0-15,1 0 15,-36-36-31,36 0 31,-36 0-15,0 1 0,36-1-1,-36 0 1,0 0 15,0 1-15,0-1-1,0 0 32,0 0 0,-36 36 0,0 0-16,0 0 16,1 0 0,-1 0 0,36 36 31,0 0 0,0 0-47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24T11:20:22.302"/>
    </inkml:context>
    <inkml:brush xml:id="br0">
      <inkml:brushProperty name="width" value="0.13333" units="cm"/>
      <inkml:brushProperty name="height" value="0.13333" units="cm"/>
      <inkml:brushProperty name="color" value="#ED1C24"/>
      <inkml:brushProperty name="fitToCurve" value="1"/>
    </inkml:brush>
    <inkml:brush xml:id="br1">
      <inkml:brushProperty name="width" value="0.13333" units="cm"/>
      <inkml:brushProperty name="height" value="0.13333" units="cm"/>
      <inkml:brushProperty name="color" value="#57D200"/>
      <inkml:brushProperty name="fitToCurve" value="1"/>
    </inkml:brush>
    <inkml:brush xml:id="br2">
      <inkml:brushProperty name="width" value="0.13333" units="cm"/>
      <inkml:brushProperty name="height" value="0.13333" units="cm"/>
      <inkml:brushProperty name="color" value="#FF8000"/>
      <inkml:brushProperty name="fitToCurve" value="1"/>
    </inkml:brush>
  </inkml:definitions>
  <inkml:trace contextRef="#ctx0" brushRef="#br0">4046-2576 0,'0'-36'125,"0"0"-78,0 0-31,-36 36-1,1 0 17,-1 0-17,0 0 16,0 0 1,0 0-17,36 36 32,-35-36-16,35 36-31,0 0 32,0-1-17,0 1-15,0 0 32,0 0-1,0 0 16,0-1-47,0 1 15,0 0 17,35 0-1,1-36-16,0 35 1,0-35 15,0 0 1,-1 0-1,1 0 16,0 0 0,-36-35-32,0-1 16,36 36-15,-36-36 15,35 36-31,-35-36 32,0 1 14,0-1-30,0 0 47,-35 36-17,35-36-30,-36 36 0,0 0 77</inkml:trace>
  <inkml:trace contextRef="#ctx0" brushRef="#br1" timeOffset="-76892.48">2722-1682 0,'0'36'171,"0"0"-139,-35-1-17,35 1 17,0 0-17,-36-36 1,36 36-1,0-1 1,0 1 15,0 0-15,0 0 0,36-36 62,-1 0-63,1 0 17,0 0-1,0 0 47,0 0-62,-36-36 15,0 0-16,0 0 17,0 1-17,0-1 17,0 0-32,0 0 31,0 1 0,-36 35 0,36-36-15,0 0 0,-36 36-1,36-36 1,-36 36 62,0 0-31,1 0-32,-1 0 32,0 0 0,36 72-31,0-36 15,0-1-31,0 1 16,0 0 15,0 0 0,0-1-15,0 1 15,0 0 0,0 0 1,36-36-17,0 0 32,-1 0 78,-35-36-109</inkml:trace>
  <inkml:trace contextRef="#ctx0" brushRef="#br2" timeOffset="-146653.8274">1649-680 0,'-36'0'94,"1"0"-79,-1 0 32,0 0 0,36 35-31,0 1 15,0 0 31,0 0-46,36-36 0,0 0 31,-1 0-16,1 0 0,0 0-15,0 0 31,-36-36-1,36 36-14,-36-36-17,0 0 17,0 1 14,0-1-30,0 0 15,-36 36-15,36-36 0,-36 36-1,0 0 1,36-35-1,-36 35 1,1 0 47,-1 0-17,0 0-14,36 35 15,0 1-16,0 0-16,0 0 48,0-1-1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24T09:33:37.67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13333" units="cm"/>
      <inkml:brushProperty name="height" value="0.13333" units="cm"/>
      <inkml:brushProperty name="color" value="#FF8000"/>
      <inkml:brushProperty name="fitToCurve" value="1"/>
    </inkml:brush>
  </inkml:definitions>
  <inkml:trace contextRef="#ctx0" brushRef="#br0">158 179 0,'-36'0'125,"36"36"-62,0-1-48,0 1 32,0 0-16,0 0 94,36-36-62,0 0-16,0-36-16,-36 0-15,0 0 15,0 1-15,0-1 30,-36 36-30,0-36 15,0 36 1,0 0 46,36 36 140,0 0 173,0-1-375,36-35 156,-36-35-157,0-1 16,-36 36 79,1 0-48,-1 0-30,36 36-1,0-1-16,0 1 32,36-36 16,-1 0-16,1 0 0,-36-36 62,0 1-93,-36 35 93,36 35 16,0-70 31,0-1-62</inkml:trace>
  <inkml:trace contextRef="#ctx0" brushRef="#br1" timeOffset="6.26135E6">-522-823 0,'0'36'31,"0"-1"-15,0 1 0,-36 0-16,36 0 15,0-1-15,0 37 31,0-36-15,0 0 15,0-1-15,0 1 15,0 0 0,36-36-15,-36 36 0,36-36-1,0 0 1,0 0 46,-1-36-15,-35 0-15,0 0-17,0 1 32,0-1 16,0 0-32,0 0-16,-35 36 17,-1 0 30,0 0-15,36 36-16,0 0 1,0 0 30,36-36 1,0 0-32,-1-36 16,-35 0-32,0 0 1,0 0 31,0 1 47,-35 35-79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1-24T11:24:48.432"/>
    </inkml:context>
    <inkml:brush xml:id="br0">
      <inkml:brushProperty name="width" value="0.13333" units="cm"/>
      <inkml:brushProperty name="height" value="0.13333" units="cm"/>
      <inkml:brushProperty name="color" value="#57D200"/>
      <inkml:brushProperty name="fitToCurve" value="1"/>
    </inkml:brush>
  </inkml:definitions>
  <inkml:trace contextRef="#ctx0" brushRef="#br0">1803 143 0,'-72'0'47,"36"0"-32,-35 0-15,-1 0 16,1 0 0,-1 36-16,36-36 15,1 0-15,-37 0 16,36 36 0,1-36-16,-1 0 15,-36 35 1,36-35-1,1 36 17,-1 0-32,0-36 15,36 36-15,-36-36 16,36 71 0,-35-71-16,35 36 15,-36 0 1,36 0-16,-36 35 15,36 1-15,-36-37 16,0 1 0,36 36-16,0-1 15,-35-71 1,35 36 0,0 0-16,0 35 31,-36-35-31,36 0 15,0 0-15,-36-36 16,36 71 0,-36-71 249,1 0-249,-37 72 0,36-36-16,-35 35 15,35 36 1,-36-35-16,37 35 15,-1-71 1,0 71-16,0 1 16,36-1-16,0-35 15,0-1 1,0 37-16,0-37 16,0 1-16,0-37 15,0 73 1,0-37-16,0-35 15,0 0-15,-35 35 16,35-35 0,-36 36-16,36-1 15,0 1 1,0-1-16,0 37 16,0-73-16,0 73 15,0-37 1,0-35-16,0 36 15,0 35 1,0-71-16,0 35 16,0-35-16,0 71 15,0-35 1,0-1-16,0 37 16,0-37-16,0 1 15,0 35 1,0-35-16,0-1 15,0 1 1,0 35-16,0-71 16,0 36-16,0-1 15,0 36 1,0 1-16,0-37 16,0 1-16,0-1 15,0-35 1,0 0-1,0 0 189,0 35-189,0-35 1,0 36-16,0-1 15,0 1 1,0-1-16,0 1 16,0-1-16,0 1 15,0-1 1,0 37-16,0-1 16,0-35-1,36 35-15,-36-36 16,0 37-16,35-72 15,-35 35 1,36-35-16,-36 35 16,0-35-16,36 0 15,-36 0 1,36-36-16,-36 71 16,71-35-16,-71 0 15,36 0 1,0-1-16,0 37 15,-1-72 1,1 72-16,0-37 16,35 37-16,-35-72 15,0 71 1,0-35-16,-1 0 16,1-36-16,0 36 15,36 0 1,-1-36-1,-35 35 1,0-35-16,35 36 16,-35-36-16,0 36 15,0-36 1,-1 0 15,1 0-15,-36 36-16,36-36 15,0 0 1,-1 0-16,1 0 16,0 0-1,0 0-15,0 0 16,-1 0-16,1 0 16,0 0-1,0 0-15,-1 0 16,1-72-16,0-35 15,0 35 1,-1 1-16,1 35 16,0-71-16,0 107 15,-36-36 1,0-72-16,36 73 16,-36-37-1,35 1-15,-35-1 16,0-35-16,0 35 15,0 1 1,0-37-16,0 1 16,0 35-1,0 1-15,0-36 16,0 35-16,0-35 16,0 35-1,0-35-15,0 35 16,0-35-16,0 0 15,0-1 1,0 1-16,0 0 16,0 35-1,0 1-15,0-1 16,0 0-16,0 1 16,0-1-1,0 1-15,0-72 16,-35 35-1,35 37-15,-36-37 16,36 73-16,0-37 16,0 1-1,0-37-15,0 37 16,0-37-16,0 37 16,0-1-1,0 1-15,0 35 16,0-71-16,0 35 15,0-35 1,0 71-16,0-36 16,0 1-1,0 35-15,0-71 16,0 35-16,0 1 16,0-1-1,0 1-15,0 35 16,0-71-1,0 35-15,0 0 16,0 1-16,0-1 16,0 37-1,0-37-15,0 36 16,-36-35 0,36 35-1,0 0 1,0 0-16,0-35 31,0 35-31,0-36 469,0 1-454,0-1-15,0 1 16,0 35-16,0 0 16,0-35-1,0 35-15,-36 0 16,36-35 0,0-1-16,0 1 15,0-37-15,-36 1 16,36 35-1,0 1-15,0-1 16,0 1-16,0 35 31,0-36-31,-35 1 32,35 35-32,0-36 15,0 37-15,0-37 16,0 1-1,0-1-15,0 36 16,0 1-16,0-1 16,0 0-1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71A4-519B-4CD3-9E4B-3346FC60BE2C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CABC-544A-4720-908B-C2EF7F3AB3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15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71A4-519B-4CD3-9E4B-3346FC60BE2C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CABC-544A-4720-908B-C2EF7F3AB3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75402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71A4-519B-4CD3-9E4B-3346FC60BE2C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CABC-544A-4720-908B-C2EF7F3AB3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2145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71A4-519B-4CD3-9E4B-3346FC60BE2C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CABC-544A-4720-908B-C2EF7F3AB3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247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71A4-519B-4CD3-9E4B-3346FC60BE2C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CABC-544A-4720-908B-C2EF7F3AB3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3727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71A4-519B-4CD3-9E4B-3346FC60BE2C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CABC-544A-4720-908B-C2EF7F3AB3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715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71A4-519B-4CD3-9E4B-3346FC60BE2C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CABC-544A-4720-908B-C2EF7F3AB3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54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71A4-519B-4CD3-9E4B-3346FC60BE2C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CABC-544A-4720-908B-C2EF7F3AB3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0920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71A4-519B-4CD3-9E4B-3346FC60BE2C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CABC-544A-4720-908B-C2EF7F3AB3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16130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71A4-519B-4CD3-9E4B-3346FC60BE2C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CABC-544A-4720-908B-C2EF7F3AB3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06013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71A4-519B-4CD3-9E4B-3346FC60BE2C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CABC-544A-4720-908B-C2EF7F3AB3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787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771A4-519B-4CD3-9E4B-3346FC60BE2C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5CABC-544A-4720-908B-C2EF7F3AB3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6585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customXml" Target="../ink/ink6.xml"/><Relationship Id="rId18" Type="http://schemas.openxmlformats.org/officeDocument/2006/relationships/image" Target="../media/image9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6.emf"/><Relationship Id="rId17" Type="http://schemas.openxmlformats.org/officeDocument/2006/relationships/customXml" Target="../ink/ink8.xml"/><Relationship Id="rId2" Type="http://schemas.openxmlformats.org/officeDocument/2006/relationships/image" Target="../media/image1.jpeg"/><Relationship Id="rId16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customXml" Target="../ink/ink4.xml"/><Relationship Id="rId1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Relief - vaja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729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 zvezek preriši 3. sliko in po prejšnjih zgledih </a:t>
            </a:r>
            <a:r>
              <a:rPr lang="sl-SI" smtClean="0"/>
              <a:t>nariši vzpetino.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47549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Označba mesta vsebine 3" descr="profil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02" y="237972"/>
            <a:ext cx="11067198" cy="674881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Raven povezovalnik 7"/>
          <p:cNvCxnSpPr/>
          <p:nvPr/>
        </p:nvCxnSpPr>
        <p:spPr>
          <a:xfrm>
            <a:off x="4237150" y="1532587"/>
            <a:ext cx="51515" cy="4829577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Raven povezovalnik 9"/>
          <p:cNvCxnSpPr/>
          <p:nvPr/>
        </p:nvCxnSpPr>
        <p:spPr>
          <a:xfrm>
            <a:off x="6967470" y="1596980"/>
            <a:ext cx="103031" cy="4816699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9" name="Rokopis 18"/>
              <p14:cNvContentPartPr/>
              <p14:nvPr/>
            </p14:nvContentPartPr>
            <p14:xfrm>
              <a:off x="4274508" y="6335731"/>
              <a:ext cx="92880" cy="172440"/>
            </p14:xfrm>
          </p:contentPart>
        </mc:Choice>
        <mc:Fallback>
          <p:pic>
            <p:nvPicPr>
              <p:cNvPr id="19" name="Rokopis 18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62628" y="6311611"/>
                <a:ext cx="128880" cy="22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3" name="Rokopis 22"/>
              <p14:cNvContentPartPr/>
              <p14:nvPr/>
            </p14:nvContentPartPr>
            <p14:xfrm>
              <a:off x="4223028" y="1030411"/>
              <a:ext cx="2860560" cy="682920"/>
            </p14:xfrm>
          </p:contentPart>
        </mc:Choice>
        <mc:Fallback>
          <p:pic>
            <p:nvPicPr>
              <p:cNvPr id="23" name="Rokopis 2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198908" y="1006291"/>
                <a:ext cx="2908800" cy="731160"/>
              </a:xfrm>
              <a:prstGeom prst="rect">
                <a:avLst/>
              </a:prstGeom>
            </p:spPr>
          </p:pic>
        </mc:Fallback>
      </mc:AlternateContent>
      <p:cxnSp>
        <p:nvCxnSpPr>
          <p:cNvPr id="31" name="Raven povezovalnik 30"/>
          <p:cNvCxnSpPr/>
          <p:nvPr/>
        </p:nvCxnSpPr>
        <p:spPr>
          <a:xfrm>
            <a:off x="4842948" y="1713331"/>
            <a:ext cx="0" cy="4404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en povezovalnik 32"/>
          <p:cNvCxnSpPr/>
          <p:nvPr/>
        </p:nvCxnSpPr>
        <p:spPr>
          <a:xfrm>
            <a:off x="6851561" y="1532587"/>
            <a:ext cx="25757" cy="4584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ven povezovalnik 40"/>
          <p:cNvCxnSpPr/>
          <p:nvPr/>
        </p:nvCxnSpPr>
        <p:spPr>
          <a:xfrm>
            <a:off x="5254580" y="1616491"/>
            <a:ext cx="0" cy="41661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ven povezovalnik 42"/>
          <p:cNvCxnSpPr/>
          <p:nvPr/>
        </p:nvCxnSpPr>
        <p:spPr>
          <a:xfrm>
            <a:off x="6846708" y="1616491"/>
            <a:ext cx="0" cy="4243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ven povezovalnik 48"/>
          <p:cNvCxnSpPr/>
          <p:nvPr/>
        </p:nvCxnSpPr>
        <p:spPr>
          <a:xfrm flipH="1">
            <a:off x="5705341" y="1616491"/>
            <a:ext cx="12879" cy="3844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aven povezovalnik 50"/>
          <p:cNvCxnSpPr/>
          <p:nvPr/>
        </p:nvCxnSpPr>
        <p:spPr>
          <a:xfrm>
            <a:off x="6738308" y="1616491"/>
            <a:ext cx="17820" cy="3857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aven povezovalnik 56"/>
          <p:cNvCxnSpPr/>
          <p:nvPr/>
        </p:nvCxnSpPr>
        <p:spPr>
          <a:xfrm>
            <a:off x="6065949" y="1596980"/>
            <a:ext cx="25758" cy="3567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aven povezovalnik 58"/>
          <p:cNvCxnSpPr/>
          <p:nvPr/>
        </p:nvCxnSpPr>
        <p:spPr>
          <a:xfrm>
            <a:off x="6671941" y="1616491"/>
            <a:ext cx="0" cy="3547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1" name="Rokopis 60"/>
              <p14:cNvContentPartPr/>
              <p14:nvPr/>
            </p14:nvContentPartPr>
            <p14:xfrm>
              <a:off x="6501108" y="4816531"/>
              <a:ext cx="635760" cy="1689120"/>
            </p14:xfrm>
          </p:contentPart>
        </mc:Choice>
        <mc:Fallback>
          <p:pic>
            <p:nvPicPr>
              <p:cNvPr id="61" name="Rokopis 60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476988" y="4792411"/>
                <a:ext cx="684000" cy="1737360"/>
              </a:xfrm>
              <a:prstGeom prst="rect">
                <a:avLst/>
              </a:prstGeom>
            </p:spPr>
          </p:pic>
        </mc:Fallback>
      </mc:AlternateContent>
      <p:cxnSp>
        <p:nvCxnSpPr>
          <p:cNvPr id="65" name="Raven povezovalnik 64"/>
          <p:cNvCxnSpPr/>
          <p:nvPr/>
        </p:nvCxnSpPr>
        <p:spPr>
          <a:xfrm>
            <a:off x="6504798" y="1616491"/>
            <a:ext cx="37670" cy="3238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69" name="Rokopis 68"/>
              <p14:cNvContentPartPr/>
              <p14:nvPr/>
            </p14:nvContentPartPr>
            <p14:xfrm>
              <a:off x="4340028" y="4840651"/>
              <a:ext cx="2808000" cy="1626480"/>
            </p14:xfrm>
          </p:contentPart>
        </mc:Choice>
        <mc:Fallback>
          <p:pic>
            <p:nvPicPr>
              <p:cNvPr id="69" name="Rokopis 68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315908" y="4816531"/>
                <a:ext cx="2856240" cy="167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70" name="Rokopis 69"/>
              <p14:cNvContentPartPr/>
              <p14:nvPr/>
            </p14:nvContentPartPr>
            <p14:xfrm>
              <a:off x="6013668" y="5110651"/>
              <a:ext cx="144000" cy="144360"/>
            </p14:xfrm>
          </p:contentPart>
        </mc:Choice>
        <mc:Fallback>
          <p:pic>
            <p:nvPicPr>
              <p:cNvPr id="70" name="Rokopis 69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989548" y="5086531"/>
                <a:ext cx="19224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71" name="Rokopis 70"/>
              <p14:cNvContentPartPr/>
              <p14:nvPr/>
            </p14:nvContentPartPr>
            <p14:xfrm>
              <a:off x="4814868" y="5396131"/>
              <a:ext cx="955800" cy="774000"/>
            </p14:xfrm>
          </p:contentPart>
        </mc:Choice>
        <mc:Fallback>
          <p:pic>
            <p:nvPicPr>
              <p:cNvPr id="71" name="Rokopis 70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790748" y="5372011"/>
                <a:ext cx="1004040" cy="82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72" name="Rokopis 71"/>
              <p14:cNvContentPartPr/>
              <p14:nvPr/>
            </p14:nvContentPartPr>
            <p14:xfrm>
              <a:off x="6846708" y="6053131"/>
              <a:ext cx="289800" cy="425520"/>
            </p14:xfrm>
          </p:contentPart>
        </mc:Choice>
        <mc:Fallback>
          <p:pic>
            <p:nvPicPr>
              <p:cNvPr id="72" name="Rokopis 71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822588" y="6029011"/>
                <a:ext cx="325800" cy="46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83" name="Rokopis 82"/>
              <p14:cNvContentPartPr/>
              <p14:nvPr/>
            </p14:nvContentPartPr>
            <p14:xfrm>
              <a:off x="188148" y="4159891"/>
              <a:ext cx="745200" cy="2826360"/>
            </p14:xfrm>
          </p:contentPart>
        </mc:Choice>
        <mc:Fallback>
          <p:pic>
            <p:nvPicPr>
              <p:cNvPr id="83" name="Rokopis 82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64028" y="4135771"/>
                <a:ext cx="793440" cy="287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9610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Office PowerPoint</Application>
  <PresentationFormat>Širokozaslonsko</PresentationFormat>
  <Paragraphs>2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Relief - vaja</vt:lpstr>
      <vt:lpstr>PowerPointova predstavitev</vt:lpstr>
      <vt:lpstr>PowerPointova predstavitev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Relief - vaja</dc:title>
  <dc:creator>petra.bergoc@gmail.com</dc:creator>
  <cp:lastModifiedBy>petra.bergoc@gmail.com</cp:lastModifiedBy>
  <cp:revision>1</cp:revision>
  <dcterms:created xsi:type="dcterms:W3CDTF">2020-11-24T11:28:31Z</dcterms:created>
  <dcterms:modified xsi:type="dcterms:W3CDTF">2020-11-24T11:29:34Z</dcterms:modified>
</cp:coreProperties>
</file>