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56" r:id="rId5"/>
    <p:sldId id="265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1-23T21:05:36.35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A028383E-6973-491F-A387-D29CC329F5FF}" emma:medium="tactile" emma:mode="ink">
          <msink:context xmlns:msink="http://schemas.microsoft.com/ink/2010/main" type="writingRegion" rotatedBoundingBox="11034,10659 11742,10659 11742,12783 11034,12783"/>
        </emma:interpretation>
      </emma:emma>
    </inkml:annotationXML>
    <inkml:traceGroup>
      <inkml:annotationXML>
        <emma:emma xmlns:emma="http://www.w3.org/2003/04/emma" version="1.0">
          <emma:interpretation id="{E626E66B-9D43-4F1A-B726-96D04FACF22D}" emma:medium="tactile" emma:mode="ink">
            <msink:context xmlns:msink="http://schemas.microsoft.com/ink/2010/main" type="paragraph" rotatedBoundingBox="11034,10659 11742,10659 11742,12783 11034,12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8EB7E6-B3F4-4422-A91F-88906FDA229F}" emma:medium="tactile" emma:mode="ink">
              <msink:context xmlns:msink="http://schemas.microsoft.com/ink/2010/main" type="line" rotatedBoundingBox="11034,10659 11742,10659 11742,12783 11034,12783"/>
            </emma:interpretation>
          </emma:emma>
        </inkml:annotationXML>
        <inkml:traceGroup>
          <inkml:annotationXML>
            <emma:emma xmlns:emma="http://www.w3.org/2003/04/emma" version="1.0">
              <emma:interpretation id="{E16D4A7C-18E5-4489-A14D-F2923C24ED53}" emma:medium="tactile" emma:mode="ink">
                <msink:context xmlns:msink="http://schemas.microsoft.com/ink/2010/main" type="inkWord" rotatedBoundingBox="11034,10659 11742,10659 11742,12783 11034,12783"/>
              </emma:interpretation>
              <emma:one-of disjunction-type="recognition" id="oneOf0">
                <emma:interpretation id="interp0" emma:lang="" emma:confidence="0">
                  <emma:literal>0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75 88 0,'0'42'47,"0"0"-32,0 41-15,0-42 16,0 1-1,0 0-15,0 83 16,0-84-16,0 1 16,0 0-1,0 41 1,0-41-16,0-1 31,0 1-15,0-1-1,0 1 17,0 0-17,0-1 1,0 1 0,0 0-1,0-1 16,0 1-15,0 0 15,0-1-15,0 1 0,0-1-1,0 1-15,0 0 16,0-1 15,0 1-31,0 0 16,0-1-1,0 1 1,0 0 0,0-1-1,0 1 1,0-1-1,0 1 1,0 0 15,0-1 1,0 1-17,42 0 32,0-1-31,-1-41-1,1 42 1,0-42-16,-1 0 16,-41 42-1,42-42-15,-1 0 31,1 0-15,0 0 0,-1 0 15,1 0 16,0 0 0,-42-42-32,41 42-15,-41-42 32,42 1-17,-42-1 1,0 0-1,0 1 17,42-1-17,-42 0 17,0 1-1,0-1-16,41 42-15,-41-41 16,0-1-16,0 0 16,0 1 15,0-1-15,0 0-1,0 1 1,0-1-1,0 0 1,0 1 0,0-1-1,0 1 1,0-1 0,0 0 15,0 1-16,0-1-15,0 0 16,0 1 15,0-1-15,0 0 0,0 1-1,0-1 1,0 1-1,0-1 1,0 0-16,0 1 31,0-1-15,0 0 15,0 1 0,0-1 1,-41 42-17,41-42 17,0 1-17,-42 41 16,42-42-31,0 0 47,-42 42-31,1-41 0,41-1 15,-42 42 0,42-41-15,-42 41 31,42-42-47,-41 42 46,41-42-30,-42 42 0,42-41-1,-42 41 17,1 0 30,41-42-62,-42 42 78,1 0-31,-1 0 31,0 42-15,42-1-32,0 1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39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79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04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5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61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07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712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882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794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60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38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2B138-02F8-4183-BF4C-E0D29771786C}" type="datetimeFigureOut">
              <a:rPr lang="sl-SI" smtClean="0"/>
              <a:t>26. 11. 2020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0604-08A8-429C-AC83-01C4034594C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95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1405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/>
              <a:t>PROJEKT: Relief</a:t>
            </a:r>
            <a:endParaRPr lang="sl-SI" sz="4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94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l-SI" sz="6000" b="1" dirty="0" smtClean="0"/>
              <a:t>PROJEKT </a:t>
            </a:r>
            <a:r>
              <a:rPr lang="sl-SI" sz="6000" b="1" dirty="0" smtClean="0"/>
              <a:t>1: Risanje plastnic</a:t>
            </a:r>
            <a:endParaRPr lang="sl-SI" sz="6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8034" y="1825625"/>
            <a:ext cx="10825766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Vzemi </a:t>
            </a:r>
            <a:r>
              <a:rPr lang="sl-SI" b="1" dirty="0"/>
              <a:t>večji </a:t>
            </a:r>
            <a:r>
              <a:rPr lang="sl-SI" dirty="0"/>
              <a:t>krompir in ga po višini prereži na polovico. </a:t>
            </a:r>
            <a:endParaRPr lang="sl-SI" dirty="0" smtClean="0"/>
          </a:p>
          <a:p>
            <a:r>
              <a:rPr lang="sl-SI" dirty="0" smtClean="0"/>
              <a:t>Če </a:t>
            </a:r>
            <a:r>
              <a:rPr lang="sl-SI" dirty="0"/>
              <a:t>to polovico postaviš na podlago, opaziš, da izgleda kot hrib. </a:t>
            </a:r>
            <a:endParaRPr lang="sl-SI" dirty="0" smtClean="0"/>
          </a:p>
          <a:p>
            <a:r>
              <a:rPr lang="sl-SI" dirty="0" smtClean="0"/>
              <a:t>Svoj </a:t>
            </a:r>
            <a:r>
              <a:rPr lang="sl-SI" dirty="0"/>
              <a:t>novi krompirjev hrib </a:t>
            </a:r>
            <a:r>
              <a:rPr lang="sl-SI" dirty="0" smtClean="0"/>
              <a:t>počez</a:t>
            </a:r>
            <a:r>
              <a:rPr lang="sl-SI" dirty="0" smtClean="0"/>
              <a:t> </a:t>
            </a:r>
            <a:r>
              <a:rPr lang="sl-SI" dirty="0" smtClean="0"/>
              <a:t>nareži </a:t>
            </a:r>
            <a:r>
              <a:rPr lang="sl-SI" dirty="0"/>
              <a:t>in pazi, da bodo vsi rezi enako široki. Kolobarje nato osuši s krpo. </a:t>
            </a:r>
            <a:endParaRPr lang="sl-SI" dirty="0" smtClean="0"/>
          </a:p>
          <a:p>
            <a:r>
              <a:rPr lang="sl-SI" dirty="0" smtClean="0"/>
              <a:t>Na </a:t>
            </a:r>
            <a:r>
              <a:rPr lang="sl-SI" dirty="0"/>
              <a:t>papir položi spodnji, največji del krompirja in ga obriši. </a:t>
            </a:r>
            <a:endParaRPr lang="sl-SI" dirty="0" smtClean="0"/>
          </a:p>
          <a:p>
            <a:r>
              <a:rPr lang="sl-SI" dirty="0" smtClean="0"/>
              <a:t>Na </a:t>
            </a:r>
            <a:r>
              <a:rPr lang="sl-SI" dirty="0"/>
              <a:t>njegov obris postavi naslednji del krompirja in ga prav tako obriši. Enako obriši vse ostale dele krompirja, dokler nimaš obrisanega celotnega krompirjevega hriba. </a:t>
            </a:r>
            <a:endParaRPr lang="sl-SI" dirty="0" smtClean="0"/>
          </a:p>
          <a:p>
            <a:r>
              <a:rPr lang="sl-SI" dirty="0" smtClean="0"/>
              <a:t>Za </a:t>
            </a:r>
            <a:r>
              <a:rPr lang="sl-SI" dirty="0"/>
              <a:t>pomoč si </a:t>
            </a:r>
            <a:r>
              <a:rPr lang="sl-SI" dirty="0" smtClean="0"/>
              <a:t>lahko pomagaš z navodili na naslednji strani.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2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20000" contrast="40000"/>
          </a:blip>
          <a:srcRect l="7855" t="7754" r="-397" b="42429"/>
          <a:stretch/>
        </p:blipFill>
        <p:spPr>
          <a:xfrm>
            <a:off x="1313644" y="218940"/>
            <a:ext cx="8203843" cy="66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3220" y="644577"/>
            <a:ext cx="11412159" cy="16039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l-SI" b="1" dirty="0" smtClean="0"/>
              <a:t>PROJEKT 2</a:t>
            </a:r>
            <a:r>
              <a:rPr lang="sl-SI" dirty="0" smtClean="0"/>
              <a:t>: </a:t>
            </a:r>
            <a:r>
              <a:rPr lang="sl-SI" b="1" dirty="0" smtClean="0"/>
              <a:t>USTVARI 3D MODEL RELIEFA</a:t>
            </a:r>
            <a:endParaRPr lang="sl-SI" b="1" dirty="0"/>
          </a:p>
        </p:txBody>
      </p:sp>
      <p:pic>
        <p:nvPicPr>
          <p:cNvPr id="3" name="Picture 4" descr="http://www.etitudela.com/profesores/gcf/orientacionycartografia/images/curvasdeni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86" y="2459865"/>
            <a:ext cx="2889072" cy="38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07" r="114"/>
          <a:stretch/>
        </p:blipFill>
        <p:spPr>
          <a:xfrm>
            <a:off x="4275786" y="2821139"/>
            <a:ext cx="7495504" cy="30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potrebuješ?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650" y="1700392"/>
            <a:ext cx="10515600" cy="4351338"/>
          </a:xfrm>
        </p:spPr>
        <p:txBody>
          <a:bodyPr/>
          <a:lstStyle/>
          <a:p>
            <a:r>
              <a:rPr lang="sl-SI" dirty="0" smtClean="0"/>
              <a:t>List s plastnicami (2x).</a:t>
            </a:r>
          </a:p>
          <a:p>
            <a:r>
              <a:rPr lang="sl-SI" dirty="0" smtClean="0"/>
              <a:t>Škarje.</a:t>
            </a:r>
          </a:p>
          <a:p>
            <a:r>
              <a:rPr lang="sl-SI" dirty="0" smtClean="0"/>
              <a:t>Karton oz. nek trši </a:t>
            </a:r>
            <a:r>
              <a:rPr lang="sl-SI" dirty="0" smtClean="0"/>
              <a:t>papir, lahko tudi </a:t>
            </a:r>
            <a:r>
              <a:rPr lang="sl-SI" dirty="0" err="1" smtClean="0"/>
              <a:t>moos</a:t>
            </a:r>
            <a:r>
              <a:rPr lang="sl-SI" dirty="0" smtClean="0"/>
              <a:t> guma, če jo kdo ima.</a:t>
            </a:r>
            <a:endParaRPr lang="sl-SI" dirty="0" smtClean="0"/>
          </a:p>
          <a:p>
            <a:r>
              <a:rPr lang="sl-SI" dirty="0" smtClean="0"/>
              <a:t>Lepilo.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119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7054" y="1513115"/>
            <a:ext cx="10515600" cy="4351338"/>
          </a:xfrm>
        </p:spPr>
        <p:txBody>
          <a:bodyPr/>
          <a:lstStyle/>
          <a:p>
            <a:r>
              <a:rPr lang="sl-SI" dirty="0" smtClean="0"/>
              <a:t>Na list papirja nariši višinske črte. Naj jih bo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vsaj 5. Tu je nekaj primerov. Naredi še eno kopijo.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 descr="http://www.facka.si/gradiva/geo/zemljevid/risanje-profi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2" b="47171"/>
          <a:stretch/>
        </p:blipFill>
        <p:spPr bwMode="auto">
          <a:xfrm>
            <a:off x="1002488" y="2975694"/>
            <a:ext cx="4610638" cy="33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acka.si/gradiva/geo/zemljevid/risanje-profi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7" r="36034" b="52772"/>
          <a:stretch/>
        </p:blipFill>
        <p:spPr bwMode="auto">
          <a:xfrm>
            <a:off x="5777413" y="3419998"/>
            <a:ext cx="4875241" cy="33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facka.si/gradiva/geo/zemljevid/risanje-profi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66263" b="61009"/>
          <a:stretch/>
        </p:blipFill>
        <p:spPr bwMode="auto">
          <a:xfrm>
            <a:off x="7564882" y="99895"/>
            <a:ext cx="4490064" cy="33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3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8457" y="389744"/>
            <a:ext cx="10515600" cy="5802209"/>
          </a:xfrm>
        </p:spPr>
        <p:txBody>
          <a:bodyPr/>
          <a:lstStyle/>
          <a:p>
            <a:r>
              <a:rPr lang="sl-SI" dirty="0" smtClean="0"/>
              <a:t>1 kopija je za rezanje, druga ostane cela.</a:t>
            </a:r>
          </a:p>
          <a:p>
            <a:r>
              <a:rPr lang="sl-SI" dirty="0" smtClean="0"/>
              <a:t>Sedaj boste en list postopoma izrezovali in obrisovali.</a:t>
            </a:r>
          </a:p>
          <a:p>
            <a:r>
              <a:rPr lang="sl-SI" dirty="0" smtClean="0"/>
              <a:t>Najprej izrežete list okoli prve zunanje plastnice. Nato na kartonu/tršem papirju obrišete in zatem iz kartona izrežete. Dobili boste prvi del 3D modela vzpetine.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170" name="Picture 2" descr="http://3.bp.blogspot.com/_QZsqVJHmBms/S-ak5iOIiYI/AAAAAAAAAcs/VhSpmheaEfs/s200/20100508_3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29" y="3110371"/>
            <a:ext cx="2859751" cy="38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_QZsqVJHmBms/S-ak96FXPqI/AAAAAAAAAc0/CbqtCdFu9yY/s1600/20100508_36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5" b="13530"/>
          <a:stretch/>
        </p:blipFill>
        <p:spPr bwMode="auto">
          <a:xfrm>
            <a:off x="4095160" y="3110371"/>
            <a:ext cx="2890256" cy="374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ni oblaček 3"/>
          <p:cNvSpPr/>
          <p:nvPr/>
        </p:nvSpPr>
        <p:spPr>
          <a:xfrm>
            <a:off x="163644" y="4137285"/>
            <a:ext cx="1845038" cy="1783830"/>
          </a:xfrm>
          <a:prstGeom prst="wedgeEllipseCallout">
            <a:avLst>
              <a:gd name="adj1" fmla="val 167279"/>
              <a:gd name="adj2" fmla="val -366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Najprej izrežeš okoli prve plastnice,</a:t>
            </a:r>
            <a:endParaRPr lang="sl-S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Rokopis 20"/>
              <p14:cNvContentPartPr/>
              <p14:nvPr/>
            </p14:nvContentPartPr>
            <p14:xfrm>
              <a:off x="4260052" y="4086330"/>
              <a:ext cx="293760" cy="767520"/>
            </p14:xfrm>
          </p:contentPart>
        </mc:Choice>
        <mc:Fallback xmlns="">
          <p:pic>
            <p:nvPicPr>
              <p:cNvPr id="21" name="Rokopis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8172" y="4074450"/>
                <a:ext cx="317520" cy="79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95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6324" y="209862"/>
            <a:ext cx="7793453" cy="521759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Nato izrežete na listu s plastnicami okoli druge plastnice, list obrišete na kartonu in zopet izrežete obliko iz kartona.</a:t>
            </a:r>
          </a:p>
          <a:p>
            <a:r>
              <a:rPr lang="sl-SI" dirty="0" smtClean="0"/>
              <a:t>Ta - drugi karton prilepiš na prvega, ki si ga dobil, ko si obrisal prvo zunanjo plastnico. Počasi boste sestavili celo vzpetino oz. vaš 3D model vzpetine.</a:t>
            </a:r>
          </a:p>
          <a:p>
            <a:r>
              <a:rPr lang="sl-SI" dirty="0" smtClean="0"/>
              <a:t>Kako/na katero mesto ga prilepiš? Z listom s plastnicami, ki ga ne izrezuješ, vidiš, kam ga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prilepiti.</a:t>
            </a:r>
          </a:p>
          <a:p>
            <a:r>
              <a:rPr lang="sl-SI" dirty="0" smtClean="0"/>
              <a:t>Tako nadaljuješ do konca: izrežeš plastnico, jo obrišeš na kartonu in prilepiš na že prej izrezane kartone.</a:t>
            </a:r>
          </a:p>
          <a:p>
            <a:r>
              <a:rPr lang="sl-SI" dirty="0" smtClean="0"/>
              <a:t>Dobil boš nekaj takega.</a:t>
            </a:r>
            <a:endParaRPr lang="sl-SI" dirty="0"/>
          </a:p>
        </p:txBody>
      </p:sp>
      <p:pic>
        <p:nvPicPr>
          <p:cNvPr id="8194" name="Picture 2" descr="http://3.bp.blogspot.com/_QZsqVJHmBms/S-ak96FXPqI/AAAAAAAAAc0/CbqtCdFu9yY/s1600/20100508_3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57" y="3372787"/>
            <a:ext cx="4348502" cy="32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http://3.bp.blogspot.com/_QZsqVJHmBms/S-alDNDWAmI/AAAAAAAAAc8/Vl3_gskNdKI/s1600/20100508_3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193700"/>
            <a:ext cx="7039303" cy="52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321</Words>
  <Application>Microsoft Office PowerPoint</Application>
  <PresentationFormat>Širokozaslonsko</PresentationFormat>
  <Paragraphs>27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PROJEKT: Relief</vt:lpstr>
      <vt:lpstr>PROJEKT 1: Risanje plastnic</vt:lpstr>
      <vt:lpstr>PowerPointova predstavitev</vt:lpstr>
      <vt:lpstr>PROJEKT 2: USTVARI 3D MODEL RELIEFA</vt:lpstr>
      <vt:lpstr>Kaj potrebuješ?</vt:lpstr>
      <vt:lpstr>KAKO?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petra.bergoc@gmail.com</dc:creator>
  <cp:lastModifiedBy>petra.bergoc@gmail.com</cp:lastModifiedBy>
  <cp:revision>14</cp:revision>
  <dcterms:created xsi:type="dcterms:W3CDTF">2020-11-23T19:11:49Z</dcterms:created>
  <dcterms:modified xsi:type="dcterms:W3CDTF">2020-11-26T08:46:30Z</dcterms:modified>
</cp:coreProperties>
</file>