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58" r:id="rId11"/>
    <p:sldId id="268" r:id="rId12"/>
    <p:sldId id="269" r:id="rId13"/>
    <p:sldId id="266" r:id="rId14"/>
    <p:sldId id="267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2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0.jpeg"/><Relationship Id="rId5" Type="http://schemas.microsoft.com/office/2007/relationships/hdphoto" Target="../media/hdphoto10.wdp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hyperlink" Target="https://www.youtube.com/watch?v=oY7ZQ9fHSR0&amp;list=PL362rqmZwwAJzj_4jhKIyYCvpUMRotrtl&amp;index=30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www.youtube.com/watch?v=tcpBm571we4&amp;list=PL362rqmZwwAJzj_4jhKIyYCvpUMRotrtl&amp;index=33&amp;t=0s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6qCbWHQQdR4" TargetMode="Externa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848600" cy="1309985"/>
          </a:xfrm>
        </p:spPr>
        <p:txBody>
          <a:bodyPr/>
          <a:lstStyle/>
          <a:p>
            <a:pPr algn="ctr"/>
            <a:r>
              <a:rPr lang="sl-SI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 dan</a:t>
            </a:r>
            <a:endParaRPr lang="sl-SI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427759" cy="1617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Rezultat iskanja slik za clipart children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6439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52" b="12878"/>
          <a:stretch/>
        </p:blipFill>
        <p:spPr bwMode="auto">
          <a:xfrm>
            <a:off x="2987824" y="516489"/>
            <a:ext cx="2467067" cy="150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Rezultat iskanja slik za clipart children train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17" y="592129"/>
            <a:ext cx="1907407" cy="143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737292" cy="31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818656" cy="990600"/>
          </a:xfrm>
        </p:spPr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grada vsebine 3" descr="D:\Prenosi\90260913_2380780268688616_8868387668375896064_o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"/>
          <a:stretch/>
        </p:blipFill>
        <p:spPr bwMode="auto">
          <a:xfrm>
            <a:off x="4211960" y="1052422"/>
            <a:ext cx="3888432" cy="52371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683568" y="299521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Črkuj svoje ime in priimek in se zmigaj. </a:t>
            </a:r>
            <a:endParaRPr lang="sl-SI" b="1" dirty="0"/>
          </a:p>
        </p:txBody>
      </p:sp>
      <p:pic>
        <p:nvPicPr>
          <p:cNvPr id="5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1475656" y="4365104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66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zultat iskanja slik za clip art  chale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74" y="1196752"/>
            <a:ext cx="1128381" cy="9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106688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izziv</a:t>
            </a:r>
            <a:endParaRPr lang="sl-SI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3600400" cy="589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198884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Beleži si rezultate in če želiš, mi jih lahko sporočiš po </a:t>
            </a:r>
            <a:r>
              <a:rPr lang="sl-SI" b="1" dirty="0" smtClean="0"/>
              <a:t>e-pošti</a:t>
            </a:r>
            <a:r>
              <a:rPr lang="sl-SI" b="1" dirty="0" smtClean="0"/>
              <a:t>. </a:t>
            </a:r>
            <a:endParaRPr lang="sl-SI" b="1" dirty="0"/>
          </a:p>
        </p:txBody>
      </p:sp>
      <p:pic>
        <p:nvPicPr>
          <p:cNvPr id="9222" name="Picture 6" descr="Rezultat iskanja slik za clip art wr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2" y="4509120"/>
            <a:ext cx="126290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vo ukrivljena puščica 7"/>
          <p:cNvSpPr/>
          <p:nvPr/>
        </p:nvSpPr>
        <p:spPr>
          <a:xfrm rot="16365053">
            <a:off x="1928627" y="4788350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9224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30" y="4676253"/>
            <a:ext cx="995808" cy="10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2825885" y="3069049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40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 z baloni ali ples - izberi</a:t>
            </a:r>
            <a:endParaRPr lang="sl-SI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384376" cy="443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1844824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Ponovi dopoldanski ples ali se nauči novega.</a:t>
            </a:r>
          </a:p>
          <a:p>
            <a:endParaRPr lang="sl-SI" b="1" dirty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/>
          </a:p>
        </p:txBody>
      </p:sp>
      <p:pic>
        <p:nvPicPr>
          <p:cNvPr id="6" name="Picture 4" descr="Rezultat iskanja slik za clipart danc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1949848" cy="160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Rezultat iskanja slik za clipart danc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26" y="2726566"/>
            <a:ext cx="2095273" cy="2142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53087" y="5445224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7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Umirjanje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530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78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Čestitam, uspelo ti je. Lahko si zaploskaš.</a:t>
            </a:r>
            <a:endParaRPr lang="sl-SI" dirty="0"/>
          </a:p>
        </p:txBody>
      </p:sp>
      <p:pic>
        <p:nvPicPr>
          <p:cNvPr id="7170" name="Picture 2" descr="Rezultat iskanja slik za clip art  boy w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907328" cy="39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zultat iskanja slik za clip art  girl w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80" y="2204864"/>
            <a:ext cx="3176099" cy="38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2979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Upam, da ne </a:t>
            </a:r>
            <a:r>
              <a:rPr lang="sl-SI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izgledaš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takole.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3553962" cy="28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zultat iskanja slik za clip art jadedness after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96025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2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Zdaj pa ne pozabi na ……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3" y="1600200"/>
            <a:ext cx="478337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25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Sporoči učiteljici, kako ti je šlo.</a:t>
            </a:r>
            <a:endParaRPr lang="sl-SI" dirty="0"/>
          </a:p>
        </p:txBody>
      </p:sp>
      <p:pic>
        <p:nvPicPr>
          <p:cNvPr id="4" name="Picture 6" descr="Rezultat iskanja slik za clip art wri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1584176" cy="16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vo ukrivljena puščica 5"/>
          <p:cNvSpPr/>
          <p:nvPr/>
        </p:nvSpPr>
        <p:spPr>
          <a:xfrm rot="16377570">
            <a:off x="4185633" y="2523325"/>
            <a:ext cx="556103" cy="9092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AutoShape 2" descr="Rezultat iskanja slik za clip art theacher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47" y="3645024"/>
            <a:ext cx="1978441" cy="30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42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Uvodna navodila</a:t>
            </a:r>
            <a:endParaRPr lang="sl-SI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 smtClean="0"/>
              <a:t>Tokrat bo športni dan potekal nekoliko drugače.</a:t>
            </a:r>
          </a:p>
          <a:p>
            <a:r>
              <a:rPr lang="sl-SI" sz="1800" dirty="0" smtClean="0"/>
              <a:t>Na voljo vam bo več oblik vadbe, ki bodo </a:t>
            </a:r>
          </a:p>
          <a:p>
            <a:pPr marL="0" indent="0">
              <a:buNone/>
            </a:pPr>
            <a:r>
              <a:rPr lang="sl-SI" sz="1800" dirty="0" smtClean="0"/>
              <a:t>  razporejene preko dneva. Točen čas izvedbe si</a:t>
            </a:r>
          </a:p>
          <a:p>
            <a:pPr marL="0" indent="0">
              <a:buNone/>
            </a:pPr>
            <a:r>
              <a:rPr lang="sl-SI" sz="1800" dirty="0" smtClean="0"/>
              <a:t>  določi sam. Med posameznimi vajami si vzemi odmor.</a:t>
            </a:r>
          </a:p>
          <a:p>
            <a:pPr marL="0" indent="0">
              <a:buNone/>
            </a:pPr>
            <a:r>
              <a:rPr lang="sl-SI" sz="1800" dirty="0" smtClean="0"/>
              <a:t>  </a:t>
            </a:r>
            <a:r>
              <a:rPr lang="sl-SI" sz="1800" b="1" dirty="0" smtClean="0"/>
              <a:t>Kakšno vajo lahko zamenjaš tudi s sprehodom.</a:t>
            </a:r>
          </a:p>
          <a:p>
            <a:r>
              <a:rPr lang="sl-SI" sz="1800" dirty="0" smtClean="0"/>
              <a:t>Potek športnega dne:</a:t>
            </a:r>
          </a:p>
          <a:p>
            <a:endParaRPr lang="sl-SI" sz="1800" dirty="0" smtClean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73812"/>
              </p:ext>
            </p:extLst>
          </p:nvPr>
        </p:nvGraphicFramePr>
        <p:xfrm>
          <a:off x="3275856" y="3334385"/>
          <a:ext cx="4032448" cy="343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DOPOLDAN</a:t>
                      </a:r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POPOLDAN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1.</a:t>
                      </a:r>
                      <a:r>
                        <a:rPr lang="sl-SI" b="1" baseline="0" dirty="0" smtClean="0"/>
                        <a:t> Ogrevanje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1. Ogrevanje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61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2. Vadba po postajah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2.</a:t>
                      </a:r>
                      <a:r>
                        <a:rPr lang="sl-SI" dirty="0" smtClean="0"/>
                        <a:t> </a:t>
                      </a:r>
                      <a:r>
                        <a:rPr lang="sl-SI" b="1" dirty="0" smtClean="0"/>
                        <a:t>Športni izziv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285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3. Športni</a:t>
                      </a:r>
                      <a:r>
                        <a:rPr lang="sl-SI" b="1" baseline="0" dirty="0" smtClean="0"/>
                        <a:t> lov na           zaklad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/>
                        <a:t>3.</a:t>
                      </a:r>
                      <a:r>
                        <a:rPr lang="sl-SI" b="1" baseline="0" dirty="0" smtClean="0"/>
                        <a:t> Igre z baloni ali ples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4. Ples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4. Umirjanje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5. Odmor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5.</a:t>
                      </a:r>
                      <a:r>
                        <a:rPr lang="sl-SI" b="1" baseline="0" dirty="0" smtClean="0"/>
                        <a:t> Tuširanje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161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6. Pomoč</a:t>
                      </a:r>
                      <a:r>
                        <a:rPr lang="sl-SI" b="1" baseline="0" dirty="0" smtClean="0"/>
                        <a:t> staršem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804019" cy="21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7571372" y="2924944"/>
            <a:ext cx="1382170" cy="185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757592"/>
            <a:ext cx="1968633" cy="24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17" y="5157192"/>
            <a:ext cx="1468521" cy="12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pomembno pri vadbi?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20953" r="42872" b="13506"/>
          <a:stretch/>
        </p:blipFill>
        <p:spPr bwMode="auto">
          <a:xfrm>
            <a:off x="2627784" y="1949570"/>
            <a:ext cx="3672408" cy="4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zultat iskanja slik za clip art 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46476"/>
            <a:ext cx="714936" cy="3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20464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TEGA BO ZATE PRIPRAVILA UČITELJICA</a:t>
            </a:r>
            <a:endParaRPr lang="sl-SI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7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/>
          <a:stretch/>
        </p:blipFill>
        <p:spPr bwMode="auto">
          <a:xfrm>
            <a:off x="4644008" y="2268746"/>
            <a:ext cx="3737766" cy="40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3"/>
          <a:stretch/>
        </p:blipFill>
        <p:spPr bwMode="auto">
          <a:xfrm>
            <a:off x="251520" y="2420888"/>
            <a:ext cx="3631380" cy="35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88180" y="1711566"/>
            <a:ext cx="369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1. Naredi nekaj gimnastičnih vaj</a:t>
            </a:r>
            <a:endParaRPr lang="sl-SI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220072" y="170008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2. Živalska telovadba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812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546848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Vadba po postajah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/>
          <a:stretch/>
        </p:blipFill>
        <p:spPr bwMode="auto">
          <a:xfrm>
            <a:off x="611560" y="1556792"/>
            <a:ext cx="3960440" cy="44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5076056" y="206084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Vadbo po postajah lahko izvajaš več krogov. Priporočam, da poskusiš s 3 krogi.</a:t>
            </a:r>
            <a:endParaRPr lang="sl-SI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228456" y="38610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Ne pozabi na pijačo. Najboljša je voda.</a:t>
            </a:r>
            <a:endParaRPr lang="sl-SI" b="1" dirty="0"/>
          </a:p>
        </p:txBody>
      </p:sp>
      <p:pic>
        <p:nvPicPr>
          <p:cNvPr id="3076" name="Picture 4" descr="Rezultat iskanja slik za clipart klic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6280"/>
            <a:ext cx="588033" cy="7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5868144" y="4552291"/>
            <a:ext cx="2016224" cy="13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194920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lov na zaklad</a:t>
            </a: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20253" r="4183" b="2623"/>
          <a:stretch/>
        </p:blipFill>
        <p:spPr bwMode="auto">
          <a:xfrm>
            <a:off x="4067944" y="1988840"/>
            <a:ext cx="3700733" cy="376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ezultat iskanja slik za clipart searching treas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401981" cy="149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Rezultat iskanja slik za clipart searching treas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"/>
          <a:stretch/>
        </p:blipFill>
        <p:spPr bwMode="auto">
          <a:xfrm>
            <a:off x="401850" y="3576514"/>
            <a:ext cx="2101320" cy="1901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Levo ukrivljena puščica 3"/>
          <p:cNvSpPr/>
          <p:nvPr/>
        </p:nvSpPr>
        <p:spPr>
          <a:xfrm>
            <a:off x="1403648" y="2907342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2430191" y="5661248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vo ukrivljena puščica 8"/>
          <p:cNvSpPr/>
          <p:nvPr/>
        </p:nvSpPr>
        <p:spPr>
          <a:xfrm>
            <a:off x="2653501" y="4817510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3320541"/>
            <a:ext cx="8291264" cy="264399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Izberi si ples in zapleši:</a:t>
            </a:r>
          </a:p>
          <a:p>
            <a:r>
              <a:rPr lang="sl-SI" dirty="0" smtClean="0">
                <a:hlinkClick r:id="rId2"/>
              </a:rPr>
              <a:t>https://www.youtube.com/watch?v=tcpBm571we4&amp;list=PL362rqmZwwAJzj_4jhKIyYCvpUMRotrtl&amp;index=33&amp;t=0s</a:t>
            </a:r>
            <a:endParaRPr lang="sl-SI" dirty="0" smtClean="0"/>
          </a:p>
          <a:p>
            <a:r>
              <a:rPr lang="sl-SI" dirty="0" smtClean="0">
                <a:hlinkClick r:id="rId3"/>
              </a:rPr>
              <a:t>https://www.youtube.com/watch?v=oY7ZQ9fHSR0&amp;list=PL362rqmZwwAJzj_4jhKIyYCvpUMRotrtl&amp;index=30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https</a:t>
            </a:r>
            <a:r>
              <a:rPr lang="sl-SI" dirty="0">
                <a:hlinkClick r:id="rId4"/>
              </a:rPr>
              <a:t>://www.youtube.com/watch?v=6qCbWHQQdR4</a:t>
            </a:r>
            <a:endParaRPr lang="sl-SI" dirty="0" smtClean="0"/>
          </a:p>
        </p:txBody>
      </p:sp>
      <p:pic>
        <p:nvPicPr>
          <p:cNvPr id="4098" name="Picture 2" descr="Rezultat iskanja slik za clipart danc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2055"/>
            <a:ext cx="2527321" cy="2584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Rezultat iskanja slik za clipart danci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2555064" cy="2099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7315345" y="5805264"/>
            <a:ext cx="1138058" cy="7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026568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Odmor</a:t>
            </a:r>
            <a:endParaRPr lang="sl-SI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4342"/>
            <a:ext cx="2654509" cy="203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Rezultat iskanja slik za clipart resting and watching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1893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Rezultat iskanja slik za clipart resting and watching t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808312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Rezultat iskanja slik za clipart listening mu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2069048" cy="24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75856" y="3140968"/>
            <a:ext cx="1781769" cy="11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970784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 staršem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26832" r="42639"/>
          <a:stretch/>
        </p:blipFill>
        <p:spPr bwMode="auto">
          <a:xfrm>
            <a:off x="683568" y="1484784"/>
            <a:ext cx="4017828" cy="50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004048" y="314096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Izberi si vsaj eno opravilo in razveseli svoje starše.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7193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199</TotalTime>
  <Words>258</Words>
  <Application>Microsoft Office PowerPoint</Application>
  <PresentationFormat>Diaprojekcija na zaslonu (4:3)</PresentationFormat>
  <Paragraphs>58</Paragraphs>
  <Slides>17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9" baseType="lpstr">
      <vt:lpstr>Arial</vt:lpstr>
      <vt:lpstr>Jasnost</vt:lpstr>
      <vt:lpstr>Športni  dan</vt:lpstr>
      <vt:lpstr>Uvodna navodila</vt:lpstr>
      <vt:lpstr>Kaj je pomembno pri vadbi?</vt:lpstr>
      <vt:lpstr>Ogrevanje</vt:lpstr>
      <vt:lpstr>Vadba po postajah</vt:lpstr>
      <vt:lpstr>Športni lov na zaklad</vt:lpstr>
      <vt:lpstr>Ples</vt:lpstr>
      <vt:lpstr>Odmor</vt:lpstr>
      <vt:lpstr>Pomoč staršem</vt:lpstr>
      <vt:lpstr>Ogrevanje</vt:lpstr>
      <vt:lpstr>Športni izziv</vt:lpstr>
      <vt:lpstr>Igre z baloni ali ples - izberi</vt:lpstr>
      <vt:lpstr>Umirjanje</vt:lpstr>
      <vt:lpstr>Čestitam, uspelo ti je. Lahko si zaploskaš.</vt:lpstr>
      <vt:lpstr>Upam, da ne izgledaš takole.</vt:lpstr>
      <vt:lpstr>Zdaj pa ne pozabi na ……</vt:lpstr>
      <vt:lpstr>Sporoči učiteljici, kako ti je šlo.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 dan</dc:title>
  <dc:creator>Simona</dc:creator>
  <cp:lastModifiedBy>Nadja Černetič</cp:lastModifiedBy>
  <cp:revision>22</cp:revision>
  <dcterms:created xsi:type="dcterms:W3CDTF">2020-03-24T17:44:07Z</dcterms:created>
  <dcterms:modified xsi:type="dcterms:W3CDTF">2020-11-15T16:52:23Z</dcterms:modified>
</cp:coreProperties>
</file>