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531223"/>
            <a:ext cx="8689976" cy="1271451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/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sz="3600" b="1" dirty="0" smtClean="0">
                <a:solidFill>
                  <a:srgbClr val="FF0000"/>
                </a:solidFill>
              </a:rPr>
              <a:t>ZDRAV </a:t>
            </a:r>
            <a:r>
              <a:rPr lang="sl-SI" sz="3600" b="1" dirty="0">
                <a:solidFill>
                  <a:srgbClr val="FF0000"/>
                </a:solidFill>
              </a:rPr>
              <a:t>DUH V ZDRAVEM TELESU</a:t>
            </a:r>
            <a:br>
              <a:rPr lang="sl-SI" sz="3600" b="1" dirty="0">
                <a:solidFill>
                  <a:srgbClr val="FF0000"/>
                </a:solidFill>
              </a:rPr>
            </a:br>
            <a:r>
              <a:rPr lang="sl-SI" sz="2000" dirty="0">
                <a:solidFill>
                  <a:srgbClr val="FF0000"/>
                </a:solidFill>
              </a:rPr>
              <a:t>(Učbenik, str. 16-21)</a:t>
            </a:r>
            <a:r>
              <a:rPr lang="sl-SI" sz="3100" dirty="0">
                <a:solidFill>
                  <a:srgbClr val="FF0000"/>
                </a:solidFill>
              </a:rPr>
              <a:t/>
            </a:r>
            <a:br>
              <a:rPr lang="sl-SI" sz="3100" dirty="0">
                <a:solidFill>
                  <a:srgbClr val="FF0000"/>
                </a:solidFill>
              </a:rPr>
            </a:br>
            <a:endParaRPr lang="sl-SI" sz="31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56" y="1802674"/>
            <a:ext cx="1819275" cy="2524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79" y="1802674"/>
            <a:ext cx="2047875" cy="22288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171" y="1726474"/>
            <a:ext cx="1981200" cy="23050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29" y="4692967"/>
            <a:ext cx="3048000" cy="14954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429" y="4612004"/>
            <a:ext cx="2762250" cy="16573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546" y="4673916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13211"/>
            <a:ext cx="10364451" cy="1402081"/>
          </a:xfrm>
        </p:spPr>
        <p:txBody>
          <a:bodyPr>
            <a:noAutofit/>
          </a:bodyPr>
          <a:lstStyle/>
          <a:p>
            <a:pPr algn="l"/>
            <a:r>
              <a:rPr lang="sl-SI" sz="1800" dirty="0" smtClean="0"/>
              <a:t>Pri PREJŠNJI uri si imel nalogo, da si oblikoval miselni vzorec s ključnimi besedami ter ilustriral. </a:t>
            </a:r>
            <a:br>
              <a:rPr lang="sl-SI" sz="1800" dirty="0" smtClean="0"/>
            </a:br>
            <a:r>
              <a:rPr lang="sl-SI" sz="1800" dirty="0" smtClean="0">
                <a:solidFill>
                  <a:srgbClr val="FF0000"/>
                </a:solidFill>
              </a:rPr>
              <a:t>Danes boš učno snov ponovil s pomočjo vprašanj, ki si jih boš zapisal </a:t>
            </a:r>
            <a:r>
              <a:rPr lang="sl-SI" sz="1800" smtClean="0">
                <a:solidFill>
                  <a:srgbClr val="FF0000"/>
                </a:solidFill>
              </a:rPr>
              <a:t>v zvezek IN NANJE ODGOVORIL. </a:t>
            </a:r>
            <a:r>
              <a:rPr lang="sl-SI" sz="1800" dirty="0" smtClean="0">
                <a:solidFill>
                  <a:srgbClr val="FF0000"/>
                </a:solidFill>
              </a:rPr>
              <a:t>Pomagaj si z učbenikom, str. 16-21. </a:t>
            </a:r>
            <a:endParaRPr lang="sl-SI" sz="18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3" y="1628503"/>
            <a:ext cx="10868923" cy="480713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sl-SI" dirty="0" smtClean="0"/>
              <a:t>Kaj pomeni, da imamo povišano telesno temperaturo?   </a:t>
            </a:r>
          </a:p>
          <a:p>
            <a:pPr marL="457200" indent="-457200">
              <a:buAutoNum type="arabicPeriod"/>
            </a:pPr>
            <a:r>
              <a:rPr lang="sl-SI" dirty="0" smtClean="0"/>
              <a:t>Kako izgleda obisk pri zdravniku? OPIŠI. </a:t>
            </a:r>
          </a:p>
          <a:p>
            <a:pPr marL="457200" indent="-457200">
              <a:buAutoNum type="arabicPeriod"/>
            </a:pPr>
            <a:r>
              <a:rPr lang="sl-SI" dirty="0" smtClean="0"/>
              <a:t>Opiši, zakaj je cepljenje tako pomembno.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se moramo umivati?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se moramo temeljito umivati roke v času </a:t>
            </a:r>
            <a:r>
              <a:rPr lang="sl-SI" dirty="0" err="1" smtClean="0"/>
              <a:t>koronavirusa</a:t>
            </a:r>
            <a:r>
              <a:rPr lang="sl-SI" dirty="0" smtClean="0"/>
              <a:t>?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si moramo umivati zobe?</a:t>
            </a:r>
          </a:p>
          <a:p>
            <a:pPr marL="457200" indent="-457200">
              <a:buAutoNum type="arabicPeriod"/>
            </a:pPr>
            <a:r>
              <a:rPr lang="sl-SI" dirty="0" smtClean="0"/>
              <a:t>Kaj še prispeva k zdravju tvojih zob, poleg rednega umivanja le teh?</a:t>
            </a:r>
          </a:p>
          <a:p>
            <a:pPr marL="457200" indent="-457200">
              <a:buAutoNum type="arabicPeriod"/>
            </a:pPr>
            <a:r>
              <a:rPr lang="sl-SI" dirty="0" smtClean="0"/>
              <a:t>Primerjaj obroka v učbeniku, str. 9. kateri obrok hrane se ti zdi bolj zdrav? Utemelji. 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je zajtrk najpomembnejši dnevni obrok?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telovadimo, zakaj je telovadba pomembna tudi v času </a:t>
            </a:r>
            <a:r>
              <a:rPr lang="sl-SI" dirty="0" err="1" smtClean="0"/>
              <a:t>koronavirusa</a:t>
            </a:r>
            <a:r>
              <a:rPr lang="sl-SI" dirty="0" smtClean="0"/>
              <a:t>? </a:t>
            </a:r>
          </a:p>
          <a:p>
            <a:pPr marL="457200" indent="-457200">
              <a:buAutoNum type="arabicPeriod"/>
            </a:pPr>
            <a:r>
              <a:rPr lang="sl-SI" dirty="0" smtClean="0"/>
              <a:t>Zakaj je potrebno spanje in počitek? Koliko ur spanja pa ti potrebuješ?</a:t>
            </a:r>
          </a:p>
          <a:p>
            <a:pPr marL="457200" indent="-457200">
              <a:buAutoNum type="arabicPeriod"/>
            </a:pPr>
            <a:r>
              <a:rPr lang="sl-SI" dirty="0" smtClean="0"/>
              <a:t>Ali poznaš telefonske številke, na katere lahko pokličeš v stiski? Zapiši jih. </a:t>
            </a:r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149" y="1188718"/>
            <a:ext cx="2434047" cy="24340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28" y="4592616"/>
            <a:ext cx="1544441" cy="205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359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21</TotalTime>
  <Words>146</Words>
  <Application>Microsoft Office PowerPoint</Application>
  <PresentationFormat>Širokozaslonsko</PresentationFormat>
  <Paragraphs>14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Tw Cen MT</vt:lpstr>
      <vt:lpstr>Kapljica</vt:lpstr>
      <vt:lpstr>   ZDRAV DUH V ZDRAVEM TELESU (Učbenik, str. 16-21) </vt:lpstr>
      <vt:lpstr>Pri PREJŠNJI uri si imel nalogo, da si oblikoval miselni vzorec s ključnimi besedami ter ilustriral.  Danes boš učno snov ponovil s pomočjo vprašanj, ki si jih boš zapisal v zvezek IN NANJE ODGOVORIL. Pomagaj si z učbenikom, str. 16-21.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Nadja Černetič</dc:creator>
  <cp:lastModifiedBy>Nadja Černetič</cp:lastModifiedBy>
  <cp:revision>5</cp:revision>
  <dcterms:created xsi:type="dcterms:W3CDTF">2020-11-26T17:01:57Z</dcterms:created>
  <dcterms:modified xsi:type="dcterms:W3CDTF">2020-11-26T17:24:45Z</dcterms:modified>
</cp:coreProperties>
</file>