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998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266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3276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2383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360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8984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5213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317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719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67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187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82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473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292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723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771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AAF0B-1CD7-4016-B155-77A38B78CA82}" type="datetimeFigureOut">
              <a:rPr lang="sl-SI" smtClean="0"/>
              <a:t>22. 11. 2020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618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580467" y="2967335"/>
            <a:ext cx="703109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TIHOŽITJE</a:t>
            </a:r>
            <a:r>
              <a:rPr lang="sl-SI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sl-SI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 </a:t>
            </a:r>
            <a:r>
              <a:rPr lang="sl-SI" sz="24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j</a:t>
            </a:r>
            <a:r>
              <a:rPr lang="sl-SI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e upodobitev razpostavljenih predmetov</a:t>
            </a:r>
            <a:endParaRPr lang="sl-SI" sz="24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2981739" y="6215270"/>
            <a:ext cx="662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mtClean="0"/>
              <a:t>November</a:t>
            </a:r>
            <a:r>
              <a:rPr lang="sl-SI" smtClean="0"/>
              <a:t> </a:t>
            </a:r>
            <a:r>
              <a:rPr lang="sl-SI" dirty="0" smtClean="0"/>
              <a:t>2020, šola na daljavo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45656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2093843" y="927652"/>
            <a:ext cx="77127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Kaj potrebuješ:</a:t>
            </a:r>
          </a:p>
          <a:p>
            <a:pPr marL="285750" indent="-285750">
              <a:buFontTx/>
              <a:buChar char="-"/>
            </a:pPr>
            <a:r>
              <a:rPr lang="sl-SI" sz="3200" dirty="0" smtClean="0"/>
              <a:t>bel list, najboljši je risalni list. Če ga nimaš, riši na navaden bel list.</a:t>
            </a:r>
          </a:p>
          <a:p>
            <a:pPr marL="285750" indent="-285750">
              <a:buFontTx/>
              <a:buChar char="-"/>
            </a:pPr>
            <a:r>
              <a:rPr lang="sl-SI" sz="3200" dirty="0"/>
              <a:t>s</a:t>
            </a:r>
            <a:r>
              <a:rPr lang="sl-SI" sz="3200" dirty="0" smtClean="0"/>
              <a:t>kodelico črne kave</a:t>
            </a:r>
          </a:p>
          <a:p>
            <a:pPr marL="285750" indent="-285750">
              <a:buFontTx/>
              <a:buChar char="-"/>
            </a:pPr>
            <a:r>
              <a:rPr lang="sl-SI" sz="3200" dirty="0"/>
              <a:t>č</a:t>
            </a:r>
            <a:r>
              <a:rPr lang="sl-SI" sz="3200" dirty="0" smtClean="0"/>
              <a:t>opič ali vatirano palčko za ušesa ali gobico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66582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130710" y="639097"/>
            <a:ext cx="10215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Kako in katere predmete lahko postavimo? Karkoli najdeš v kuhinji ali kje drugje v hiši. </a:t>
            </a:r>
            <a:r>
              <a:rPr lang="sl-SI" u="sng" dirty="0" smtClean="0"/>
              <a:t>Razstavi največ tri predmete!  </a:t>
            </a:r>
            <a:r>
              <a:rPr lang="sl-SI" dirty="0" smtClean="0"/>
              <a:t>Spodnje fotografije naj ti bodo samo v pomoč. Sam se odloči, kaj boš razstavil.</a:t>
            </a:r>
          </a:p>
          <a:p>
            <a:endParaRPr lang="sl-SI" u="sng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06" y="2331743"/>
            <a:ext cx="3312000" cy="24840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57" y="1803639"/>
            <a:ext cx="3024000" cy="2268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597" y="4253948"/>
            <a:ext cx="3024000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37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609600" y="768626"/>
            <a:ext cx="1069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 si predmete razstavil, nariši skico s svinčnikom!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311" y="1635620"/>
            <a:ext cx="3213000" cy="428400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7924" y="1887620"/>
            <a:ext cx="4272000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6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205948" y="768626"/>
            <a:ext cx="96873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 si s skico zadovoljen, črte prevleči z rjavim flomastrom (če nimaš rjavega </a:t>
            </a:r>
            <a:r>
              <a:rPr lang="sl-SI" dirty="0" err="1" smtClean="0"/>
              <a:t>flomasta</a:t>
            </a:r>
            <a:r>
              <a:rPr lang="sl-SI" dirty="0" smtClean="0"/>
              <a:t>, lahko uporabiš rjavo barvico ali črn flomaster). Skuhaj skodelico črne kave – kar brez sladkorja. In začneš barvati. Da boš dobil več odtenkov, kavi prilivaj vodo. Če slučajno doma nimaš čopiča, lahko delaš z vatirano palčko za ušesa ali z gobico. Vem, da se znaš znajti.</a:t>
            </a:r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28" y="2245954"/>
            <a:ext cx="324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44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169" y="649356"/>
            <a:ext cx="3917455" cy="5544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7209183" y="4837043"/>
            <a:ext cx="4068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Tihožitje, slikanje s kavo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37012055"/>
      </p:ext>
    </p:extLst>
  </p:cSld>
  <p:clrMapOvr>
    <a:masterClrMapping/>
  </p:clrMapOvr>
</p:sld>
</file>

<file path=ppt/theme/theme1.xml><?xml version="1.0" encoding="utf-8"?>
<a:theme xmlns:a="http://schemas.openxmlformats.org/drawingml/2006/main" name="Jata">
  <a:themeElements>
    <a:clrScheme name="Jat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Jat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Jat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</TotalTime>
  <Words>170</Words>
  <Application>Microsoft Office PowerPoint</Application>
  <PresentationFormat>Širokozaslonsko</PresentationFormat>
  <Paragraphs>11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Jata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petadmin</dc:creator>
  <cp:lastModifiedBy>Nadja Černetič</cp:lastModifiedBy>
  <cp:revision>9</cp:revision>
  <dcterms:created xsi:type="dcterms:W3CDTF">2020-03-24T15:49:28Z</dcterms:created>
  <dcterms:modified xsi:type="dcterms:W3CDTF">2020-11-22T17:38:02Z</dcterms:modified>
</cp:coreProperties>
</file>