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80467" y="2967335"/>
            <a:ext cx="703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j</a:t>
            </a:r>
            <a:r>
              <a:rPr lang="sl-SI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e upodobitev razpostavljenih predmetov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981739" y="6215270"/>
            <a:ext cx="66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November </a:t>
            </a:r>
            <a:r>
              <a:rPr lang="sl-SI" dirty="0" smtClean="0"/>
              <a:t>2020, šola na daljavo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Kaj 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bel list, najboljši je risalni </a:t>
            </a:r>
            <a:r>
              <a:rPr lang="sl-SI" sz="3200" dirty="0" smtClean="0"/>
              <a:t>list; če </a:t>
            </a:r>
            <a:r>
              <a:rPr lang="sl-SI" sz="3200" dirty="0" smtClean="0"/>
              <a:t>ga nimaš, riši na navaden bel </a:t>
            </a:r>
            <a:r>
              <a:rPr lang="sl-SI" sz="3200" dirty="0" smtClean="0"/>
              <a:t>list,</a:t>
            </a:r>
            <a:endParaRPr lang="sl-SI" sz="3200" dirty="0" smtClean="0"/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črne </a:t>
            </a:r>
            <a:r>
              <a:rPr lang="sl-SI" sz="3200" dirty="0" smtClean="0"/>
              <a:t>kave,</a:t>
            </a:r>
            <a:endParaRPr lang="sl-SI" sz="3200" dirty="0" smtClean="0"/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svinčnikom!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10489" y="150440"/>
            <a:ext cx="9687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Ko </a:t>
            </a:r>
            <a:r>
              <a:rPr lang="sl-SI" dirty="0" smtClean="0"/>
              <a:t>si s skico zadovoljen, črte prevleči z rjavim flomastrom (če nimaš rjavega </a:t>
            </a:r>
            <a:r>
              <a:rPr lang="sl-SI" dirty="0" err="1" smtClean="0"/>
              <a:t>flomasta</a:t>
            </a:r>
            <a:r>
              <a:rPr lang="sl-SI" dirty="0" smtClean="0"/>
              <a:t>, lahko uporabiš rjavo barvico ali črn flomaster). Skuhaj skodelico črne kave – kar brez sladkorja. In začneš barvati. 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Da </a:t>
            </a:r>
            <a:r>
              <a:rPr lang="sl-SI" dirty="0" smtClean="0"/>
              <a:t>boš dobil več odtenkov, kavi prilivaj vodo</a:t>
            </a:r>
            <a:r>
              <a:rPr lang="sl-SI" dirty="0" smtClean="0"/>
              <a:t>. Najbolje, da si pripraviš več lončkov kave različno močnih odtenkov. Najprej poskusi na drugem papirju in se malo poigraj z različnimi odtenki. 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Če </a:t>
            </a:r>
            <a:r>
              <a:rPr lang="sl-SI" dirty="0" smtClean="0"/>
              <a:t>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17" y="2538000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kavo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196</Words>
  <Application>Microsoft Office PowerPoint</Application>
  <PresentationFormat>Širokozaslonsko</PresentationFormat>
  <Paragraphs>13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Jata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petra.bergoc@gmail.com</cp:lastModifiedBy>
  <cp:revision>10</cp:revision>
  <dcterms:created xsi:type="dcterms:W3CDTF">2020-03-24T15:49:28Z</dcterms:created>
  <dcterms:modified xsi:type="dcterms:W3CDTF">2020-11-22T18:17:45Z</dcterms:modified>
</cp:coreProperties>
</file>