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88" r:id="rId7"/>
    <p:sldId id="289" r:id="rId8"/>
    <p:sldId id="287" r:id="rId9"/>
    <p:sldId id="284" r:id="rId10"/>
    <p:sldId id="260" r:id="rId11"/>
    <p:sldId id="274" r:id="rId12"/>
    <p:sldId id="262" r:id="rId13"/>
    <p:sldId id="277" r:id="rId14"/>
    <p:sldId id="276" r:id="rId15"/>
    <p:sldId id="275" r:id="rId16"/>
    <p:sldId id="261" r:id="rId17"/>
    <p:sldId id="263" r:id="rId18"/>
    <p:sldId id="279" r:id="rId19"/>
    <p:sldId id="280" r:id="rId20"/>
    <p:sldId id="281" r:id="rId21"/>
    <p:sldId id="282" r:id="rId22"/>
    <p:sldId id="283" r:id="rId23"/>
    <p:sldId id="290" r:id="rId24"/>
    <p:sldId id="268" r:id="rId25"/>
    <p:sldId id="272" r:id="rId26"/>
    <p:sldId id="291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EDE9F77-B24A-4450-97E4-EDED9504F23C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735F6F-6BB3-424A-B81B-A6CA358C426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Z64VDhwX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hEyoDCTSD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UMETNOST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l-SI" sz="39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l-SI" sz="3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         </a:t>
            </a:r>
            <a:endParaRPr lang="sl-SI" sz="1600" dirty="0"/>
          </a:p>
        </p:txBody>
      </p:sp>
      <p:pic>
        <p:nvPicPr>
          <p:cNvPr id="18436" name="Picture 4" descr="Roy Lichtenstein – Pop Art Great | First Friday | Art Classes, Art St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90" y="0"/>
            <a:ext cx="4178151" cy="38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2. </a:t>
            </a:r>
            <a:r>
              <a:rPr lang="sl-SI" b="1" dirty="0"/>
              <a:t>ANDY WARHOL 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(rojen </a:t>
            </a:r>
            <a:r>
              <a:rPr lang="sl-SI" dirty="0"/>
              <a:t>1928 v </a:t>
            </a:r>
            <a:r>
              <a:rPr lang="sl-SI" dirty="0" smtClean="0"/>
              <a:t>Pittsburghu, umrl </a:t>
            </a:r>
            <a:r>
              <a:rPr lang="sl-SI" dirty="0"/>
              <a:t>leta </a:t>
            </a:r>
            <a:r>
              <a:rPr lang="sl-SI" dirty="0" smtClean="0"/>
              <a:t>1987)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2170663"/>
            <a:ext cx="7384666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V</a:t>
            </a:r>
            <a:r>
              <a:rPr lang="sl-SI" dirty="0" smtClean="0"/>
              <a:t> svojih delih je uporabil motive </a:t>
            </a:r>
            <a:r>
              <a:rPr lang="sl-SI" b="1" dirty="0" err="1" smtClean="0"/>
              <a:t>Coca</a:t>
            </a:r>
            <a:r>
              <a:rPr lang="sl-SI" b="1" dirty="0" smtClean="0"/>
              <a:t>-cole,</a:t>
            </a:r>
            <a:r>
              <a:rPr lang="sl-SI" dirty="0" smtClean="0"/>
              <a:t> znane paradižnikove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juhe </a:t>
            </a:r>
            <a:r>
              <a:rPr lang="sl-SI" b="1" dirty="0" err="1" smtClean="0"/>
              <a:t>Campbells</a:t>
            </a:r>
            <a:r>
              <a:rPr lang="sl-SI" b="1" dirty="0" smtClean="0"/>
              <a:t>, </a:t>
            </a:r>
            <a:r>
              <a:rPr lang="sl-SI" b="1" dirty="0" err="1" smtClean="0"/>
              <a:t>Supermana</a:t>
            </a:r>
            <a:r>
              <a:rPr lang="sl-SI" dirty="0" smtClean="0"/>
              <a:t>…)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Njegova dela so bila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prodana po astronomskih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cenah.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122" name="Picture 2" descr="Andy Warhol - Wikipedija, prosta enciklo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12" y="3925152"/>
            <a:ext cx="2906688" cy="23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VIDEO O ANDYJU WARHOLU.</a:t>
            </a:r>
          </a:p>
          <a:p>
            <a:r>
              <a:rPr lang="sl-SI" dirty="0" smtClean="0"/>
              <a:t>Tudi tu so angleški podnapisi, so pa slike dovolj zgovorne.</a:t>
            </a:r>
          </a:p>
          <a:p>
            <a:r>
              <a:rPr lang="sl-SI" dirty="0" smtClean="0"/>
              <a:t>Tako si boste lahko ogledali njegova najbolj znana dela.</a:t>
            </a:r>
          </a:p>
          <a:p>
            <a:endParaRPr lang="sl-SI" dirty="0"/>
          </a:p>
          <a:p>
            <a:pPr marL="6858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www.youtube.com/watch?v=ulZ64VDhwXM</a:t>
            </a:r>
            <a:endParaRPr lang="sl-SI" dirty="0" smtClean="0"/>
          </a:p>
          <a:p>
            <a:pPr marL="6858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960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Amazon.com: Andy Warhol Campbells Soup I Tomato Celebrity Art Icon Poster  Print (11x14 FRAMED PRINT): Posters &amp; Pr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00" y="1412776"/>
            <a:ext cx="4762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Sold Price: Original Advertising Poster Andy Warhol Three Coke Bottles Coca  Cola - August 6, 0120 3:00 PM B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337693" cy="444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0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Andy Warhol Superman painting anysize 50% off - Superman painting for s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032448" cy="550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3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Andy Warhol: The Façade of Pop Art | &quot;If you want to know all about Andy  Warhol, just look at the surface of my paintings, and there I am. There's  nothing more.&quot; |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2" y="2324100"/>
            <a:ext cx="3434309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2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969" y="836712"/>
            <a:ext cx="7024744" cy="2088232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tx1"/>
                </a:solidFill>
              </a:rPr>
              <a:t>Znana </a:t>
            </a:r>
            <a:br>
              <a:rPr lang="sl-SI" sz="3600" dirty="0" smtClean="0">
                <a:solidFill>
                  <a:schemeClr val="tx1"/>
                </a:solidFill>
              </a:rPr>
            </a:br>
            <a:r>
              <a:rPr lang="sl-SI" sz="3600" dirty="0" smtClean="0">
                <a:solidFill>
                  <a:schemeClr val="tx1"/>
                </a:solidFill>
              </a:rPr>
              <a:t>podoba</a:t>
            </a:r>
            <a:br>
              <a:rPr lang="sl-SI" sz="3600" dirty="0" smtClean="0">
                <a:solidFill>
                  <a:schemeClr val="tx1"/>
                </a:solidFill>
              </a:rPr>
            </a:br>
            <a:r>
              <a:rPr lang="sl-SI" sz="3600" dirty="0" smtClean="0">
                <a:solidFill>
                  <a:schemeClr val="tx1"/>
                </a:solidFill>
              </a:rPr>
              <a:t>M. Monroe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2368295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                                                     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66719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OTROŠKI POP </a:t>
            </a:r>
            <a:r>
              <a:rPr lang="sl-SI" dirty="0" smtClean="0"/>
              <a:t>ART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6152" name="Picture 8" descr="https://gmgart.files.wordpress.com/2012/02/img_1675.jpg?w=300&amp;h=2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39552" y="2420888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Danes boš tudi ti umetnik. Skušal boš ustvariti svoj portret (avto-portret) v slogu </a:t>
            </a:r>
            <a:r>
              <a:rPr lang="sl-SI" dirty="0" err="1" smtClean="0"/>
              <a:t>Roya</a:t>
            </a:r>
            <a:r>
              <a:rPr lang="sl-SI" dirty="0" smtClean="0"/>
              <a:t> </a:t>
            </a:r>
            <a:r>
              <a:rPr lang="sl-SI" dirty="0" err="1" smtClean="0"/>
              <a:t>Lichtensteina</a:t>
            </a:r>
            <a:r>
              <a:rPr lang="sl-SI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Na naslednjih straneh imaš prikazan postopek.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78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https://gmgart.files.wordpress.com/2012/02/img_1694.jpg?w=300&amp;h=2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1707"/>
            <a:ext cx="50885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7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https://gmgart.files.wordpress.com/2012/02/img_1696.jpg?w=300&amp;h=2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mgart.files.wordpress.com/2012/02/img_1697.jpg?w=300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2" y="3140968"/>
            <a:ext cx="4344484" cy="32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lvl="8"/>
            <a:r>
              <a:rPr lang="sl-SI" dirty="0" smtClean="0"/>
              <a:t>                                      </a:t>
            </a:r>
            <a:r>
              <a:rPr lang="sl-SI" dirty="0" smtClean="0">
                <a:solidFill>
                  <a:srgbClr val="C00000"/>
                </a:solidFill>
              </a:rPr>
              <a:t>DOLLAR SIGN BY A. WARHOL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8" y="1507200"/>
            <a:ext cx="3119872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09" y="2219325"/>
            <a:ext cx="2971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https://gmgart.files.wordpress.com/2012/02/img_1698.jpg?w=300&amp;h=2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9164"/>
            <a:ext cx="5084100" cy="38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0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https://gmgart.files.wordpress.com/2012/02/img_1706.jpg?w=300&amp;h=2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3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https://gmgart.files.wordpress.com/2012/02/img_1717.jpg?w=300&amp;h=2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382807" cy="47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1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9458" name="Picture 2" descr="Kim &amp; Karen: 2 Soul Sisters (Art Education Blog): Benday Dots (Lichtenstein's Style Self Portrait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7" y="0"/>
            <a:ext cx="265634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LICHTENSEIN INSPIRED PORTRAITS | Flickr - Photo Sharing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7" y="3480376"/>
            <a:ext cx="2941100" cy="35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Lichtens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51" y="645286"/>
            <a:ext cx="2115431" cy="26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s. Eaton's Phileonia Artonian: Pop Art Self Portraits- Roy Lichtenstein Inspi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85" y="3501008"/>
            <a:ext cx="22479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Exploring Art: Elementary Art: 6th Grade Roy Lichtenstein Self Portrai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92" y="1715753"/>
            <a:ext cx="2676261" cy="35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8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5878" y="296280"/>
            <a:ext cx="7024744" cy="1143000"/>
          </a:xfrm>
        </p:spPr>
        <p:txBody>
          <a:bodyPr/>
          <a:lstStyle/>
          <a:p>
            <a:r>
              <a:rPr lang="sl-SI" dirty="0" smtClean="0"/>
              <a:t>NALOGA: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439280"/>
            <a:ext cx="6777317" cy="35089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/>
              <a:t> S svinčnikom nariši svoj portret 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   in nič ne barvaj. </a:t>
            </a:r>
            <a:r>
              <a:rPr lang="sl-SI" dirty="0" smtClean="0"/>
              <a:t>Ko </a:t>
            </a:r>
            <a:r>
              <a:rPr lang="sl-SI" dirty="0" smtClean="0"/>
              <a:t>boš 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   zadovoljen 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   z risbo, močno 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   poudari glavne </a:t>
            </a:r>
            <a:r>
              <a:rPr lang="sl-SI" dirty="0" smtClean="0"/>
              <a:t>linije s črnim 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sl-SI" dirty="0" smtClean="0"/>
              <a:t>flomastrom.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r="33750" b="6128"/>
          <a:stretch/>
        </p:blipFill>
        <p:spPr bwMode="auto">
          <a:xfrm>
            <a:off x="5508104" y="2780928"/>
            <a:ext cx="3022643" cy="34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4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l-SI" dirty="0" smtClean="0"/>
              <a:t>Pomembno je, da </a:t>
            </a:r>
            <a:r>
              <a:rPr lang="sl-SI" dirty="0" smtClean="0"/>
              <a:t>portret zapolniš s </a:t>
            </a:r>
            <a:r>
              <a:rPr lang="sl-SI" b="1" dirty="0" smtClean="0"/>
              <a:t>pikami</a:t>
            </a:r>
            <a:r>
              <a:rPr lang="sl-SI" dirty="0" smtClean="0"/>
              <a:t> (delaš s flomastrom ob ravnilu, po možnosti, če imaš flomaster z debelejšo konico).</a:t>
            </a:r>
          </a:p>
          <a:p>
            <a:r>
              <a:rPr lang="sl-SI" dirty="0" smtClean="0"/>
              <a:t>Pike delaj natančno z enakimi razdaljami eno od druge. Pike ne smejo biti „razmetane“ po sliki.</a:t>
            </a:r>
            <a:endParaRPr lang="sl-SI" dirty="0" smtClean="0"/>
          </a:p>
          <a:p>
            <a:r>
              <a:rPr lang="sl-SI" dirty="0" smtClean="0"/>
              <a:t>Nekatere dele portreta lahko cele pobarvaš.</a:t>
            </a:r>
          </a:p>
          <a:p>
            <a:r>
              <a:rPr lang="sl-SI" dirty="0" smtClean="0"/>
              <a:t>Uporabljal žive barve.</a:t>
            </a:r>
            <a:endParaRPr lang="sl-SI" dirty="0" smtClean="0"/>
          </a:p>
          <a:p>
            <a:pPr marL="68580" indent="0">
              <a:buNone/>
            </a:pPr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BODI USTVARJALEN IN UŽIVAJ.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POMOČ!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484" name="Picture 4" descr="How to draw a face with ears Ste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59" y="1268760"/>
            <a:ext cx="3800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POP ART?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ZAČETEK OKROG 1950 V VELIKI BRITANIJI.</a:t>
            </a:r>
          </a:p>
          <a:p>
            <a:r>
              <a:rPr lang="sl-SI" dirty="0" smtClean="0"/>
              <a:t>UMETNIKI SO ŽELELI UMETNOST PRIBLIŽATI LJUDEM, TAKO DA BI VSI LAHKO UŽIVALI V UMETNOSTI.</a:t>
            </a:r>
          </a:p>
          <a:p>
            <a:r>
              <a:rPr lang="sl-SI" dirty="0" smtClean="0"/>
              <a:t>INSPIRACIJO SO IMELI V OGLAŠEVANJU, HUMORISTIČNIH STRIPIH, REKLAMAH.</a:t>
            </a:r>
          </a:p>
          <a:p>
            <a:r>
              <a:rPr lang="sl-SI" dirty="0" smtClean="0"/>
              <a:t>ZA POP ART JE ZNAČILNO, DA JE POLN BARV, SVETLOBE, ŽIVAHNOSTI, VESELJA.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51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FILM O POP ARTU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Oglejte si spodnji video.</a:t>
            </a:r>
          </a:p>
          <a:p>
            <a:r>
              <a:rPr lang="sl-SI" dirty="0" smtClean="0"/>
              <a:t>Ko odprete video, kliknite na nastavitve, nato na podnapise in na samodejni prevod.</a:t>
            </a:r>
          </a:p>
          <a:p>
            <a:r>
              <a:rPr lang="sl-SI" dirty="0" smtClean="0"/>
              <a:t>Izberite slovenščino in video boste lahko spremljali s slovenskimi podnapisi.</a:t>
            </a:r>
          </a:p>
          <a:p>
            <a:pPr marL="6858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www.youtube.com/watch?v=DhEyoDCTSDQ</a:t>
            </a:r>
            <a:endParaRPr lang="sl-SI" dirty="0" smtClean="0"/>
          </a:p>
          <a:p>
            <a:pPr marL="6858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100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NAJBOLJ ZNANI UMETNIKI POP ARTA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2323652"/>
            <a:ext cx="7137241" cy="350897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sl-SI" sz="3600" b="1" dirty="0" smtClean="0">
                <a:solidFill>
                  <a:srgbClr val="FF0000"/>
                </a:solidFill>
              </a:rPr>
              <a:t>ROY </a:t>
            </a:r>
            <a:r>
              <a:rPr lang="sl-SI" sz="3600" b="1" dirty="0" smtClean="0">
                <a:solidFill>
                  <a:srgbClr val="FF0000"/>
                </a:solidFill>
              </a:rPr>
              <a:t>LICHTENSTEIN (rojen v New Yorku leta 1923</a:t>
            </a:r>
            <a:r>
              <a:rPr lang="sl-SI" sz="3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sl-SI" dirty="0" smtClean="0"/>
              <a:t>-  Je mož, ki je stripovske junake premestil v galerije.</a:t>
            </a:r>
            <a:endParaRPr lang="sl-SI" dirty="0"/>
          </a:p>
          <a:p>
            <a:pPr indent="-342900">
              <a:buFontTx/>
              <a:buChar char="-"/>
            </a:pPr>
            <a:r>
              <a:rPr lang="sl-SI" dirty="0" smtClean="0"/>
              <a:t>Slikar, znan predvsem po svojem stripovskem slogu. </a:t>
            </a:r>
          </a:p>
          <a:p>
            <a:pPr indent="-342900">
              <a:buFontTx/>
              <a:buChar char="-"/>
            </a:pPr>
            <a:r>
              <a:rPr lang="sl-SI" dirty="0" smtClean="0"/>
              <a:t>Odlomke stripov je zelo povečal.</a:t>
            </a:r>
            <a:endParaRPr lang="sl-SI" dirty="0" smtClean="0"/>
          </a:p>
          <a:p>
            <a:pPr indent="-342900">
              <a:buFontTx/>
              <a:buChar char="-"/>
            </a:pPr>
            <a:r>
              <a:rPr lang="sl-SI" dirty="0" smtClean="0"/>
              <a:t>V njegovih delih so pogosto uporabljene pike kot slikarski element.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7712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 descr="Roy Lichtenstein | Gagos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58" y="1196752"/>
            <a:ext cx="6737560" cy="44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0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7410" name="Picture 2" descr="Life and Work of Roy Lichtenstein, Pop Art Pione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45" y="1412776"/>
            <a:ext cx="6892594" cy="44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2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 descr="Delo Roya Lichtensteina z naslovom M-Maybe iz leta 1965 je danes del stalne zbirke kölnskega Museum Ludwig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82" y="1340768"/>
            <a:ext cx="6737560" cy="44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0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290" name="Picture 2" descr="Masteripie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1" y="908720"/>
            <a:ext cx="5148562" cy="514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87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</TotalTime>
  <Words>366</Words>
  <Application>Microsoft Office PowerPoint</Application>
  <PresentationFormat>Diaprojekcija na zaslonu (4:3)</PresentationFormat>
  <Paragraphs>63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2</vt:lpstr>
      <vt:lpstr>Austin</vt:lpstr>
      <vt:lpstr>UMETNOST</vt:lpstr>
      <vt:lpstr>PowerPointova predstavitev</vt:lpstr>
      <vt:lpstr>KAJ JE POP ART?</vt:lpstr>
      <vt:lpstr>FILM O POP ARTU</vt:lpstr>
      <vt:lpstr>NAJBOLJ ZNANI UMETNIKI POP ARTA</vt:lpstr>
      <vt:lpstr>PowerPointova predstavitev</vt:lpstr>
      <vt:lpstr>PowerPointova predstavitev</vt:lpstr>
      <vt:lpstr>PowerPointova predstavitev</vt:lpstr>
      <vt:lpstr>PowerPointova predstavitev</vt:lpstr>
      <vt:lpstr>2. ANDY WARHOL   (rojen 1928 v Pittsburghu, umrl leta 1987)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Znana  podoba M. Monroe</vt:lpstr>
      <vt:lpstr>OTROŠKI POP ART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NALOGA:</vt:lpstr>
      <vt:lpstr>PowerPointova predstavitev</vt:lpstr>
      <vt:lpstr>V POMOČ!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SLIKARSTVO</dc:title>
  <dc:creator>Uporabnik</dc:creator>
  <cp:lastModifiedBy>petra.bergoc@gmail.com</cp:lastModifiedBy>
  <cp:revision>19</cp:revision>
  <dcterms:created xsi:type="dcterms:W3CDTF">2012-05-13T19:03:34Z</dcterms:created>
  <dcterms:modified xsi:type="dcterms:W3CDTF">2020-11-29T17:18:43Z</dcterms:modified>
</cp:coreProperties>
</file>