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8866-0FFE-4DC0-94A1-04D8B08A03CA}" type="datetimeFigureOut">
              <a:rPr lang="sl-SI" smtClean="0"/>
              <a:t>25. 11. 2020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ED73-B7B1-4C1F-804C-2BE3A46DFAD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4786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8866-0FFE-4DC0-94A1-04D8B08A03CA}" type="datetimeFigureOut">
              <a:rPr lang="sl-SI" smtClean="0"/>
              <a:t>25. 11. 2020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ED73-B7B1-4C1F-804C-2BE3A46DFAD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115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8866-0FFE-4DC0-94A1-04D8B08A03CA}" type="datetimeFigureOut">
              <a:rPr lang="sl-SI" smtClean="0"/>
              <a:t>25. 11. 2020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ED73-B7B1-4C1F-804C-2BE3A46DFAD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4551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8866-0FFE-4DC0-94A1-04D8B08A03CA}" type="datetimeFigureOut">
              <a:rPr lang="sl-SI" smtClean="0"/>
              <a:t>25. 11. 2020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ED73-B7B1-4C1F-804C-2BE3A46DFAD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2180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8866-0FFE-4DC0-94A1-04D8B08A03CA}" type="datetimeFigureOut">
              <a:rPr lang="sl-SI" smtClean="0"/>
              <a:t>25. 11. 2020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ED73-B7B1-4C1F-804C-2BE3A46DFAD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6206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8866-0FFE-4DC0-94A1-04D8B08A03CA}" type="datetimeFigureOut">
              <a:rPr lang="sl-SI" smtClean="0"/>
              <a:t>25. 11. 2020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ED73-B7B1-4C1F-804C-2BE3A46DFAD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7270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8866-0FFE-4DC0-94A1-04D8B08A03CA}" type="datetimeFigureOut">
              <a:rPr lang="sl-SI" smtClean="0"/>
              <a:t>25. 11. 2020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ED73-B7B1-4C1F-804C-2BE3A46DFAD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9878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8866-0FFE-4DC0-94A1-04D8B08A03CA}" type="datetimeFigureOut">
              <a:rPr lang="sl-SI" smtClean="0"/>
              <a:t>25. 11. 2020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ED73-B7B1-4C1F-804C-2BE3A46DFAD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6190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8866-0FFE-4DC0-94A1-04D8B08A03CA}" type="datetimeFigureOut">
              <a:rPr lang="sl-SI" smtClean="0"/>
              <a:t>25. 11. 2020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ED73-B7B1-4C1F-804C-2BE3A46DFAD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0215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8866-0FFE-4DC0-94A1-04D8B08A03CA}" type="datetimeFigureOut">
              <a:rPr lang="sl-SI" smtClean="0"/>
              <a:t>25. 11. 2020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ED73-B7B1-4C1F-804C-2BE3A46DFAD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567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8866-0FFE-4DC0-94A1-04D8B08A03CA}" type="datetimeFigureOut">
              <a:rPr lang="sl-SI" smtClean="0"/>
              <a:t>25. 11. 2020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ED73-B7B1-4C1F-804C-2BE3A46DFAD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3492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48866-0FFE-4DC0-94A1-04D8B08A03CA}" type="datetimeFigureOut">
              <a:rPr lang="sl-SI" smtClean="0"/>
              <a:t>25. 11. 2020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8ED73-B7B1-4C1F-804C-2BE3A46DFAD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9693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PLEŠI, PLEŠI ČRNI KOS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smtClean="0"/>
              <a:t>NALOGE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09520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216"/>
          </a:xfrm>
        </p:spPr>
        <p:txBody>
          <a:bodyPr/>
          <a:lstStyle/>
          <a:p>
            <a:r>
              <a:rPr lang="sl-SI" dirty="0" smtClean="0"/>
              <a:t>NALOGE: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38200" y="1133342"/>
            <a:ext cx="10515600" cy="5370489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1. NALOGA:</a:t>
            </a:r>
          </a:p>
          <a:p>
            <a:r>
              <a:rPr lang="sl-SI" dirty="0" smtClean="0"/>
              <a:t>V berilu imaš </a:t>
            </a:r>
            <a:r>
              <a:rPr lang="sl-SI" dirty="0" smtClean="0"/>
              <a:t>na strani 40 vprašanja.</a:t>
            </a:r>
            <a:r>
              <a:rPr lang="sl-SI" dirty="0"/>
              <a:t> </a:t>
            </a:r>
            <a:r>
              <a:rPr lang="sl-SI" dirty="0" smtClean="0"/>
              <a:t>V </a:t>
            </a:r>
            <a:r>
              <a:rPr lang="sl-SI" dirty="0" smtClean="0"/>
              <a:t>zvezek napiši odgovore na vsa vprašanja</a:t>
            </a:r>
            <a:r>
              <a:rPr lang="sl-SI" dirty="0" smtClean="0"/>
              <a:t>. Piši v celih povedih.</a:t>
            </a:r>
            <a:endParaRPr lang="sl-SI" dirty="0" smtClean="0"/>
          </a:p>
          <a:p>
            <a:pPr marL="596646" indent="-514350">
              <a:buAutoNum type="arabicPeriod" startAt="2"/>
            </a:pPr>
            <a:r>
              <a:rPr lang="sl-SI" dirty="0" smtClean="0">
                <a:solidFill>
                  <a:srgbClr val="FF0000"/>
                </a:solidFill>
              </a:rPr>
              <a:t>NALOGA: </a:t>
            </a:r>
          </a:p>
          <a:p>
            <a:pPr marL="82296" indent="0">
              <a:buNone/>
            </a:pPr>
            <a:r>
              <a:rPr lang="sl-SI" dirty="0" smtClean="0"/>
              <a:t>Naredi </a:t>
            </a:r>
            <a:r>
              <a:rPr lang="sl-SI" dirty="0" smtClean="0"/>
              <a:t>ANALIZO PESMI:</a:t>
            </a:r>
          </a:p>
          <a:p>
            <a:r>
              <a:rPr lang="sl-SI" dirty="0" smtClean="0"/>
              <a:t>Iz pesmice izpiši vse besede pomanjševalnice.</a:t>
            </a:r>
          </a:p>
          <a:p>
            <a:r>
              <a:rPr lang="sl-SI" dirty="0" smtClean="0"/>
              <a:t>Ali v pesmi najdeš tudi kakšno pretiravanje? Izpiši ga.</a:t>
            </a:r>
          </a:p>
          <a:p>
            <a:r>
              <a:rPr lang="sl-SI" dirty="0" smtClean="0"/>
              <a:t>Iz pesmice izpiši vse rime.</a:t>
            </a:r>
          </a:p>
          <a:p>
            <a:r>
              <a:rPr lang="sl-SI" dirty="0" smtClean="0"/>
              <a:t>Ali se besede tudi ponavljajo? Navedi kakšen primer.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435" y="230188"/>
            <a:ext cx="1103387" cy="110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59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73</Words>
  <Application>Microsoft Office PowerPoint</Application>
  <PresentationFormat>Širokozaslonsko</PresentationFormat>
  <Paragraphs>11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Officeova tema</vt:lpstr>
      <vt:lpstr>PLEŠI, PLEŠI ČRNI KOS</vt:lpstr>
      <vt:lpstr>NALOGE: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PLEŠI, PLEŠI ČRNI KOS</dc:title>
  <dc:creator>petra.bergoc@gmail.com</dc:creator>
  <cp:lastModifiedBy>petra.bergoc@gmail.com</cp:lastModifiedBy>
  <cp:revision>2</cp:revision>
  <dcterms:created xsi:type="dcterms:W3CDTF">2020-11-24T17:07:10Z</dcterms:created>
  <dcterms:modified xsi:type="dcterms:W3CDTF">2020-11-25T15:27:11Z</dcterms:modified>
</cp:coreProperties>
</file>