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2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jda Berložnik" initials="AB" lastIdx="1" clrIdx="0">
    <p:extLst>
      <p:ext uri="{19B8F6BF-5375-455C-9EA6-DF929625EA0E}">
        <p15:presenceInfo xmlns:p15="http://schemas.microsoft.com/office/powerpoint/2012/main" userId="4363aee4d30b64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  <a:srgbClr val="99FFCC"/>
    <a:srgbClr val="99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3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9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4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3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hyperlink" Target="http://www.familyvolley.com/2010/07/kids-say-darndest-things.html" TargetMode="External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3997495-6DC7-44B7-98EE-7B6C103C7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46" b="20367"/>
          <a:stretch/>
        </p:blipFill>
        <p:spPr>
          <a:xfrm>
            <a:off x="20" y="-165360"/>
            <a:ext cx="12191981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C88C5E-162B-462F-A4FA-353CE29F4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932" y="1968686"/>
            <a:ext cx="9078562" cy="2387600"/>
          </a:xfrm>
        </p:spPr>
        <p:txBody>
          <a:bodyPr>
            <a:normAutofit fontScale="90000"/>
          </a:bodyPr>
          <a:lstStyle/>
          <a:p>
            <a:endParaRPr lang="sl-SI" sz="6600" dirty="0"/>
          </a:p>
          <a:p>
            <a:pPr algn="ctr"/>
            <a:r>
              <a:rPr lang="sl-SI" dirty="0"/>
              <a:t>PISNO ODŠTEVANJE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3583EDD7-AC5F-44F4-95D5-F88CFC31C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8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87"/>
    </mc:Choice>
    <mc:Fallback xmlns="">
      <p:transition spd="slow" advTm="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552D5E-9483-4664-A176-051736AA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ČLENI ODŠTEVANJA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C3963A-1B1A-402B-BB8C-D773F6AF2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600" dirty="0"/>
              <a:t>7265 - 2135 = 5130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20F80F90-DA57-46E7-B995-F5DB4FAB6C9C}"/>
              </a:ext>
            </a:extLst>
          </p:cNvPr>
          <p:cNvCxnSpPr/>
          <p:nvPr/>
        </p:nvCxnSpPr>
        <p:spPr>
          <a:xfrm flipV="1">
            <a:off x="2796466" y="3497802"/>
            <a:ext cx="506027" cy="8522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D68AEAD3-9A54-4565-AF31-D6D9AE8E5BAD}"/>
              </a:ext>
            </a:extLst>
          </p:cNvPr>
          <p:cNvCxnSpPr>
            <a:cxnSpLocks/>
          </p:cNvCxnSpPr>
          <p:nvPr/>
        </p:nvCxnSpPr>
        <p:spPr>
          <a:xfrm flipV="1">
            <a:off x="6096000" y="3497802"/>
            <a:ext cx="0" cy="852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6403752B-790D-4DDD-ABC5-B78CE524FD9D}"/>
              </a:ext>
            </a:extLst>
          </p:cNvPr>
          <p:cNvCxnSpPr>
            <a:cxnSpLocks/>
          </p:cNvCxnSpPr>
          <p:nvPr/>
        </p:nvCxnSpPr>
        <p:spPr>
          <a:xfrm flipH="1" flipV="1">
            <a:off x="9108489" y="3497803"/>
            <a:ext cx="441911" cy="852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9329887-D09E-4F5C-AB03-135E3BF36DE9}"/>
              </a:ext>
            </a:extLst>
          </p:cNvPr>
          <p:cNvSpPr txBox="1"/>
          <p:nvPr/>
        </p:nvSpPr>
        <p:spPr>
          <a:xfrm>
            <a:off x="1287262" y="4612640"/>
            <a:ext cx="286817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ZMANJŠEVANEC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EB42E7D-F077-4F60-8111-D4E6B01F806B}"/>
              </a:ext>
            </a:extLst>
          </p:cNvPr>
          <p:cNvSpPr txBox="1"/>
          <p:nvPr/>
        </p:nvSpPr>
        <p:spPr>
          <a:xfrm>
            <a:off x="4909312" y="4612640"/>
            <a:ext cx="25806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ODŠTEVANEC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59B1A52-6D28-40A4-B03A-1F87C88BDAA2}"/>
              </a:ext>
            </a:extLst>
          </p:cNvPr>
          <p:cNvSpPr txBox="1"/>
          <p:nvPr/>
        </p:nvSpPr>
        <p:spPr>
          <a:xfrm>
            <a:off x="9001759" y="4568631"/>
            <a:ext cx="16691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RAZLIKA</a:t>
            </a:r>
          </a:p>
        </p:txBody>
      </p:sp>
      <p:pic>
        <p:nvPicPr>
          <p:cNvPr id="11" name="Zvok 10">
            <a:hlinkClick r:id="" action="ppaction://media"/>
            <a:extLst>
              <a:ext uri="{FF2B5EF4-FFF2-40B4-BE49-F238E27FC236}">
                <a16:creationId xmlns:a16="http://schemas.microsoft.com/office/drawing/2014/main" id="{6E4623C3-0C43-4F88-92AA-7DDA9C1A6B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1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70"/>
    </mc:Choice>
    <mc:Fallback xmlns="">
      <p:transition spd="slow" advTm="4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6" grpId="0" animBg="1"/>
    </p:bldLst>
  </p:timing>
  <p:extLst>
    <p:ext uri="{3A86A75C-4F4B-4683-9AE1-C65F6400EC91}">
      <p14:laserTraceLst xmlns:p14="http://schemas.microsoft.com/office/powerpoint/2010/main">
        <p14:tracePtLst>
          <p14:tracePt t="6064" x="628650" y="5232400"/>
          <p14:tracePt t="6831" x="641350" y="5232400"/>
          <p14:tracePt t="6840" x="654050" y="5232400"/>
          <p14:tracePt t="6855" x="698500" y="5238750"/>
          <p14:tracePt t="6870" x="781050" y="5264150"/>
          <p14:tracePt t="6887" x="971550" y="5321300"/>
          <p14:tracePt t="6904" x="1327150" y="5384800"/>
          <p14:tracePt t="6920" x="1962150" y="5429250"/>
          <p14:tracePt t="6953" x="3435350" y="5327650"/>
          <p14:tracePt t="6986" x="3841750" y="5200650"/>
          <p14:tracePt t="7003" x="4025900" y="5073650"/>
          <p14:tracePt t="7020" x="4235450" y="4819650"/>
          <p14:tracePt t="7036" x="4311650" y="4578350"/>
          <p14:tracePt t="7053" x="4343400" y="4260850"/>
          <p14:tracePt t="7069" x="4343400" y="4070350"/>
          <p14:tracePt t="7086" x="4343400" y="3810000"/>
          <p14:tracePt t="7103" x="4343400" y="3670300"/>
          <p14:tracePt t="7120" x="4343400" y="3632200"/>
          <p14:tracePt t="7137" x="4343400" y="3613150"/>
          <p14:tracePt t="7153" x="4343400" y="3606800"/>
          <p14:tracePt t="7197" x="4349750" y="3600450"/>
          <p14:tracePt t="7219" x="4356100" y="3600450"/>
          <p14:tracePt t="7226" x="4356100" y="3594100"/>
          <p14:tracePt t="7237" x="4362450" y="3594100"/>
          <p14:tracePt t="7277" x="4362450" y="3587750"/>
          <p14:tracePt t="7292" x="4362450" y="3581400"/>
          <p14:tracePt t="7299" x="4349750" y="3575050"/>
          <p14:tracePt t="7307" x="4330700" y="3568700"/>
          <p14:tracePt t="7321" x="4305300" y="3556000"/>
          <p14:tracePt t="7337" x="4267200" y="3536950"/>
          <p14:tracePt t="7354" x="4241800" y="3511550"/>
          <p14:tracePt t="7370" x="4229100" y="3511550"/>
          <p14:tracePt t="7387" x="4229100" y="3505200"/>
          <p14:tracePt t="7403" x="4222750" y="3505200"/>
          <p14:tracePt t="7420" x="4216400" y="3505200"/>
          <p14:tracePt t="7437" x="4197350" y="3505200"/>
          <p14:tracePt t="7453" x="4140200" y="3511550"/>
          <p14:tracePt t="7470" x="4089400" y="3517900"/>
          <p14:tracePt t="7487" x="4051300" y="3517900"/>
          <p14:tracePt t="7505" x="3994150" y="3517900"/>
          <p14:tracePt t="7520" x="3937000" y="3517900"/>
          <p14:tracePt t="7537" x="3886200" y="3505200"/>
          <p14:tracePt t="7554" x="3816350" y="3479800"/>
          <p14:tracePt t="7570" x="3695700" y="3467100"/>
          <p14:tracePt t="7587" x="3625850" y="3460750"/>
          <p14:tracePt t="7603" x="3530600" y="3460750"/>
          <p14:tracePt t="7620" x="3390900" y="3460750"/>
          <p14:tracePt t="7637" x="3200400" y="3460750"/>
          <p14:tracePt t="7653" x="3105150" y="3448050"/>
          <p14:tracePt t="7670" x="3022600" y="3429000"/>
          <p14:tracePt t="7687" x="2952750" y="3416300"/>
          <p14:tracePt t="7704" x="2813050" y="3403600"/>
          <p14:tracePt t="7720" x="2717800" y="3403600"/>
          <p14:tracePt t="7737" x="2622550" y="3403600"/>
          <p14:tracePt t="7753" x="2578100" y="3403600"/>
          <p14:tracePt t="7770" x="2552700" y="3403600"/>
          <p14:tracePt t="7787" x="2527300" y="3403600"/>
          <p14:tracePt t="7803" x="2514600" y="3403600"/>
          <p14:tracePt t="7820" x="2489200" y="3403600"/>
          <p14:tracePt t="7836" x="2476500" y="3403600"/>
          <p14:tracePt t="7853" x="2463800" y="3403600"/>
          <p14:tracePt t="7870" x="2451100" y="3403600"/>
          <p14:tracePt t="7887" x="2425700" y="3403600"/>
          <p14:tracePt t="7903" x="2419350" y="3403600"/>
          <p14:tracePt t="7920" x="2406650" y="3403600"/>
          <p14:tracePt t="7970" x="2425700" y="3403600"/>
          <p14:tracePt t="7975" x="2470150" y="3409950"/>
          <p14:tracePt t="7986" x="2540000" y="3416300"/>
          <p14:tracePt t="8002" x="2660650" y="3441700"/>
          <p14:tracePt t="8019" x="2990850" y="3486150"/>
          <p14:tracePt t="8036" x="3200400" y="3511550"/>
          <p14:tracePt t="8053" x="3422650" y="3524250"/>
          <p14:tracePt t="8069" x="3581400" y="3524250"/>
          <p14:tracePt t="8086" x="3752850" y="3524250"/>
          <p14:tracePt t="8103" x="3835400" y="3524250"/>
          <p14:tracePt t="8120" x="3930650" y="3524250"/>
          <p14:tracePt t="8137" x="4083050" y="3530600"/>
          <p14:tracePt t="8153" x="4210050" y="3530600"/>
          <p14:tracePt t="8170" x="4330700" y="3530600"/>
          <p14:tracePt t="8187" x="4375150" y="3530600"/>
          <p14:tracePt t="8203" x="4394200" y="3530600"/>
          <p14:tracePt t="8220" x="4400550" y="3530600"/>
          <p14:tracePt t="8253" x="4406900" y="3530600"/>
          <p14:tracePt t="8291" x="4413250" y="3530600"/>
          <p14:tracePt t="8314" x="4419600" y="3536950"/>
          <p14:tracePt t="8329" x="4425950" y="3536950"/>
          <p14:tracePt t="8380" x="4432300" y="3536950"/>
          <p14:tracePt t="8387" x="4438650" y="3536950"/>
          <p14:tracePt t="8403" x="4445000" y="3549650"/>
          <p14:tracePt t="11421" x="4432300" y="3543300"/>
          <p14:tracePt t="11431" x="4400550" y="3530600"/>
          <p14:tracePt t="11442" x="4349750" y="3511550"/>
          <p14:tracePt t="11453" x="4318000" y="3511550"/>
          <p14:tracePt t="11471" x="4235450" y="3498850"/>
          <p14:tracePt t="11485" x="4191000" y="3498850"/>
          <p14:tracePt t="11502" x="4165600" y="3498850"/>
          <p14:tracePt t="11536" x="4044950" y="3492500"/>
          <p14:tracePt t="11569" x="3848100" y="3460750"/>
          <p14:tracePt t="11586" x="3740150" y="3454400"/>
          <p14:tracePt t="11602" x="3663950" y="3448050"/>
          <p14:tracePt t="11619" x="3632200" y="3448050"/>
          <p14:tracePt t="11636" x="3613150" y="3448050"/>
          <p14:tracePt t="11652" x="3575050" y="3448050"/>
          <p14:tracePt t="11669" x="3467100" y="3454400"/>
          <p14:tracePt t="11686" x="3384550" y="3460750"/>
          <p14:tracePt t="11702" x="3327400" y="3460750"/>
          <p14:tracePt t="11720" x="3257550" y="3460750"/>
          <p14:tracePt t="11735" x="3206750" y="3460750"/>
          <p14:tracePt t="11752" x="3149600" y="3460750"/>
          <p14:tracePt t="11769" x="3067050" y="3460750"/>
          <p14:tracePt t="11786" x="2863850" y="3467100"/>
          <p14:tracePt t="11802" x="2755900" y="3467100"/>
          <p14:tracePt t="11819" x="2692400" y="3467100"/>
          <p14:tracePt t="11835" x="2660650" y="3467100"/>
          <p14:tracePt t="11853" x="2635250" y="3467100"/>
          <p14:tracePt t="11868" x="2565400" y="3467100"/>
          <p14:tracePt t="11885" x="2501900" y="3467100"/>
          <p14:tracePt t="11902" x="2444750" y="3467100"/>
          <p14:tracePt t="11919" x="2393950" y="3467100"/>
          <p14:tracePt t="11935" x="2381250" y="3467100"/>
          <p14:tracePt t="11952" x="2374900" y="3467100"/>
          <p14:tracePt t="11971" x="2368550" y="3467100"/>
          <p14:tracePt t="11985" x="2362200" y="3467100"/>
          <p14:tracePt t="12002" x="2349500" y="3467100"/>
          <p14:tracePt t="12018" x="2336800" y="3467100"/>
          <p14:tracePt t="12035" x="2330450" y="3467100"/>
          <p14:tracePt t="12052" x="2317750" y="3467100"/>
          <p14:tracePt t="12104" x="2324100" y="3467100"/>
          <p14:tracePt t="12112" x="2330450" y="3467100"/>
          <p14:tracePt t="12119" x="2343150" y="3467100"/>
          <p14:tracePt t="12136" x="2374900" y="3467100"/>
          <p14:tracePt t="12152" x="2444750" y="3448050"/>
          <p14:tracePt t="12169" x="2546350" y="3422650"/>
          <p14:tracePt t="12186" x="2616200" y="3409950"/>
          <p14:tracePt t="12203" x="2724150" y="3390900"/>
          <p14:tracePt t="12220" x="2876550" y="3390900"/>
          <p14:tracePt t="12236" x="3048000" y="3390900"/>
          <p14:tracePt t="12252" x="3187700" y="3403600"/>
          <p14:tracePt t="12269" x="3295650" y="3409950"/>
          <p14:tracePt t="12286" x="3498850" y="3429000"/>
          <p14:tracePt t="12302" x="3644900" y="3448050"/>
          <p14:tracePt t="12319" x="3746500" y="3460750"/>
          <p14:tracePt t="12336" x="3835400" y="3479800"/>
          <p14:tracePt t="12353" x="4000500" y="3505200"/>
          <p14:tracePt t="12369" x="4121150" y="3511550"/>
          <p14:tracePt t="12386" x="4216400" y="3530600"/>
          <p14:tracePt t="12402" x="4324350" y="3530600"/>
          <p14:tracePt t="12419" x="4495800" y="3543300"/>
          <p14:tracePt t="12436" x="4552950" y="3549650"/>
          <p14:tracePt t="12453" x="4578350" y="3549650"/>
          <p14:tracePt t="12470" x="4597400" y="3549650"/>
          <p14:tracePt t="12486" x="4603750" y="3549650"/>
          <p14:tracePt t="12502" x="4616450" y="3549650"/>
          <p14:tracePt t="12519" x="4629150" y="3549650"/>
          <p14:tracePt t="12522" x="4641850" y="3549650"/>
          <p14:tracePt t="12537" x="4654550" y="3549650"/>
          <p14:tracePt t="12553" x="4660900" y="3549650"/>
          <p14:tracePt t="12569" x="4667250" y="3549650"/>
          <p14:tracePt t="12585" x="4673600" y="3549650"/>
          <p14:tracePt t="12669" x="4679950" y="3549650"/>
          <p14:tracePt t="13508" x="4667250" y="3549650"/>
          <p14:tracePt t="13518" x="4641850" y="3549650"/>
          <p14:tracePt t="13537" x="4533900" y="3511550"/>
          <p14:tracePt t="13553" x="4495800" y="3492500"/>
          <p14:tracePt t="13570" x="4457700" y="3479800"/>
          <p14:tracePt t="13586" x="4445000" y="3479800"/>
          <p14:tracePt t="13619" x="4432300" y="3479800"/>
          <p14:tracePt t="13653" x="4425950" y="3479800"/>
          <p14:tracePt t="13685" x="4419600" y="3479800"/>
          <p14:tracePt t="14543" x="4432300" y="3479800"/>
          <p14:tracePt t="14553" x="4438650" y="3479800"/>
          <p14:tracePt t="14571" x="4476750" y="3479800"/>
          <p14:tracePt t="14586" x="4495800" y="3486150"/>
          <p14:tracePt t="14618" x="4508500" y="3486150"/>
          <p14:tracePt t="14652" x="4572000" y="3486150"/>
          <p14:tracePt t="14685" x="4648200" y="3486150"/>
          <p14:tracePt t="14702" x="4679950" y="3486150"/>
          <p14:tracePt t="14719" x="4705350" y="3486150"/>
          <p14:tracePt t="14735" x="4730750" y="3486150"/>
          <p14:tracePt t="14751" x="4749800" y="3486150"/>
          <p14:tracePt t="14768" x="4768850" y="3479800"/>
          <p14:tracePt t="14785" x="4806950" y="3473450"/>
          <p14:tracePt t="14802" x="4832350" y="3460750"/>
          <p14:tracePt t="14819" x="4851400" y="3448050"/>
          <p14:tracePt t="14836" x="4889500" y="3429000"/>
          <p14:tracePt t="14852" x="4921250" y="3416300"/>
          <p14:tracePt t="14868" x="4946650" y="3403600"/>
          <p14:tracePt t="14885" x="4978400" y="3390900"/>
          <p14:tracePt t="14902" x="5003800" y="3384550"/>
          <p14:tracePt t="14918" x="5022850" y="3371850"/>
          <p14:tracePt t="14935" x="5048250" y="3352800"/>
          <p14:tracePt t="14952" x="5073650" y="3340100"/>
          <p14:tracePt t="14970" x="5124450" y="3282950"/>
          <p14:tracePt t="14985" x="5143500" y="3257550"/>
          <p14:tracePt t="15002" x="5162550" y="3232150"/>
          <p14:tracePt t="15019" x="5168900" y="3219450"/>
          <p14:tracePt t="15035" x="5168900" y="3213100"/>
          <p14:tracePt t="15052" x="5168900" y="3206750"/>
          <p14:tracePt t="15068" x="5168900" y="3194050"/>
          <p14:tracePt t="15085" x="5168900" y="3181350"/>
          <p14:tracePt t="15101" x="5168900" y="3168650"/>
          <p14:tracePt t="15118" x="5168900" y="3155950"/>
          <p14:tracePt t="15135" x="5168900" y="3136900"/>
          <p14:tracePt t="15151" x="5162550" y="3111500"/>
          <p14:tracePt t="15168" x="5156200" y="3079750"/>
          <p14:tracePt t="15185" x="5149850" y="3048000"/>
          <p14:tracePt t="15202" x="5149850" y="3003550"/>
          <p14:tracePt t="15219" x="5143500" y="2959100"/>
          <p14:tracePt t="15235" x="5143500" y="2946400"/>
          <p14:tracePt t="15252" x="5143500" y="2933700"/>
          <p14:tracePt t="15268" x="5130800" y="2927350"/>
          <p14:tracePt t="15285" x="5105400" y="2914650"/>
          <p14:tracePt t="15301" x="5067300" y="2908300"/>
          <p14:tracePt t="15318" x="5010150" y="2901950"/>
          <p14:tracePt t="15336" x="4953000" y="2901950"/>
          <p14:tracePt t="15351" x="4914900" y="2901950"/>
          <p14:tracePt t="15368" x="4895850" y="2901950"/>
          <p14:tracePt t="15384" x="4889500" y="2901950"/>
          <p14:tracePt t="15401" x="4870450" y="2901950"/>
          <p14:tracePt t="15418" x="4857750" y="2901950"/>
          <p14:tracePt t="15434" x="4832350" y="2901950"/>
          <p14:tracePt t="15451" x="4806950" y="2901950"/>
          <p14:tracePt t="15468" x="4775200" y="2914650"/>
          <p14:tracePt t="15485" x="4749800" y="2921000"/>
          <p14:tracePt t="15502" x="4724400" y="2933700"/>
          <p14:tracePt t="15519" x="4692650" y="2940050"/>
          <p14:tracePt t="15535" x="4667250" y="2959100"/>
          <p14:tracePt t="15552" x="4660900" y="2965450"/>
          <p14:tracePt t="15568" x="4654550" y="2971800"/>
          <p14:tracePt t="15585" x="4635500" y="2984500"/>
          <p14:tracePt t="15601" x="4622800" y="2990850"/>
          <p14:tracePt t="15618" x="4616450" y="3003550"/>
          <p14:tracePt t="15635" x="4597400" y="3009900"/>
          <p14:tracePt t="15652" x="4591050" y="3022600"/>
          <p14:tracePt t="15668" x="4584700" y="3035300"/>
          <p14:tracePt t="15685" x="4572000" y="3048000"/>
          <p14:tracePt t="15702" x="4572000" y="3073400"/>
          <p14:tracePt t="15718" x="4572000" y="3092450"/>
          <p14:tracePt t="15735" x="4572000" y="3098800"/>
          <p14:tracePt t="15751" x="4572000" y="3117850"/>
          <p14:tracePt t="15769" x="4572000" y="3136900"/>
          <p14:tracePt t="15785" x="4578350" y="3162300"/>
          <p14:tracePt t="15801" x="4584700" y="3181350"/>
          <p14:tracePt t="15818" x="4591050" y="3206750"/>
          <p14:tracePt t="15835" x="4597400" y="3238500"/>
          <p14:tracePt t="15851" x="4597400" y="3251200"/>
          <p14:tracePt t="15868" x="4597400" y="3257550"/>
          <p14:tracePt t="15884" x="4597400" y="3270250"/>
          <p14:tracePt t="15901" x="4603750" y="3276600"/>
          <p14:tracePt t="15918" x="4610100" y="3282950"/>
          <p14:tracePt t="15935" x="4616450" y="3289300"/>
          <p14:tracePt t="15951" x="4641850" y="3302000"/>
          <p14:tracePt t="15969" x="4699000" y="3321050"/>
          <p14:tracePt t="15986" x="4724400" y="3321050"/>
          <p14:tracePt t="16003" x="4730750" y="3321050"/>
          <p14:tracePt t="16019" x="4749800" y="3327400"/>
          <p14:tracePt t="16040" x="4756150" y="3327400"/>
          <p14:tracePt t="16051" x="4762500" y="3327400"/>
          <p14:tracePt t="16067" x="4787900" y="3333750"/>
          <p14:tracePt t="16084" x="4857750" y="3333750"/>
          <p14:tracePt t="16101" x="4895850" y="3333750"/>
          <p14:tracePt t="16117" x="4914900" y="3333750"/>
          <p14:tracePt t="16134" x="4921250" y="3333750"/>
          <p14:tracePt t="16151" x="4940300" y="3333750"/>
          <p14:tracePt t="16168" x="4959350" y="3327400"/>
          <p14:tracePt t="16184" x="4991100" y="3321050"/>
          <p14:tracePt t="16201" x="5016500" y="3314700"/>
          <p14:tracePt t="16218" x="5054600" y="3289300"/>
          <p14:tracePt t="16235" x="5080000" y="3270250"/>
          <p14:tracePt t="16251" x="5086350" y="3257550"/>
          <p14:tracePt t="16268" x="5099050" y="3251200"/>
          <p14:tracePt t="16284" x="5105400" y="3244850"/>
          <p14:tracePt t="16301" x="5105400" y="3232150"/>
          <p14:tracePt t="16318" x="5111750" y="3225800"/>
          <p14:tracePt t="16335" x="5124450" y="3200400"/>
          <p14:tracePt t="16351" x="5130800" y="3187700"/>
          <p14:tracePt t="16367" x="5137150" y="3175000"/>
          <p14:tracePt t="16384" x="5143500" y="3155950"/>
          <p14:tracePt t="16401" x="5143500" y="3149600"/>
          <p14:tracePt t="16418" x="5143500" y="3143250"/>
          <p14:tracePt t="16434" x="5149850" y="3124200"/>
          <p14:tracePt t="16451" x="5149850" y="3098800"/>
          <p14:tracePt t="16468" x="5149850" y="3067050"/>
          <p14:tracePt t="16484" x="5149850" y="3048000"/>
          <p14:tracePt t="16501" x="5149850" y="3028950"/>
          <p14:tracePt t="16518" x="5149850" y="3016250"/>
          <p14:tracePt t="16534" x="5137150" y="3009900"/>
          <p14:tracePt t="16551" x="5111750" y="3003550"/>
          <p14:tracePt t="16568" x="5067300" y="3003550"/>
          <p14:tracePt t="16585" x="5022850" y="3003550"/>
          <p14:tracePt t="16601" x="5010150" y="3003550"/>
          <p14:tracePt t="16618" x="4997450" y="3003550"/>
          <p14:tracePt t="16634" x="4984750" y="3003550"/>
          <p14:tracePt t="16651" x="4940300" y="3003550"/>
          <p14:tracePt t="16668" x="4895850" y="3003550"/>
          <p14:tracePt t="16684" x="4851400" y="3003550"/>
          <p14:tracePt t="16701" x="4819650" y="3003550"/>
          <p14:tracePt t="16718" x="4787900" y="3003550"/>
          <p14:tracePt t="16734" x="4768850" y="3003550"/>
          <p14:tracePt t="16751" x="4737100" y="3003550"/>
          <p14:tracePt t="16768" x="4705350" y="3003550"/>
          <p14:tracePt t="16784" x="4686300" y="3003550"/>
          <p14:tracePt t="16801" x="4679950" y="3009900"/>
          <p14:tracePt t="16818" x="4673600" y="3016250"/>
          <p14:tracePt t="16835" x="4654550" y="3035300"/>
          <p14:tracePt t="16851" x="4648200" y="3041650"/>
          <p14:tracePt t="16868" x="4641850" y="3054350"/>
          <p14:tracePt t="16884" x="4629150" y="3067050"/>
          <p14:tracePt t="16901" x="4629150" y="3086100"/>
          <p14:tracePt t="16917" x="4622800" y="3098800"/>
          <p14:tracePt t="16934" x="4622800" y="3111500"/>
          <p14:tracePt t="16951" x="4622800" y="3124200"/>
          <p14:tracePt t="16969" x="4622800" y="3130550"/>
          <p14:tracePt t="16984" x="4622800" y="3143250"/>
          <p14:tracePt t="17017" x="4622800" y="3155950"/>
          <p14:tracePt t="17034" x="4622800" y="3175000"/>
          <p14:tracePt t="17051" x="4622800" y="3187700"/>
          <p14:tracePt t="17067" x="4622800" y="3194050"/>
          <p14:tracePt t="17084" x="4622800" y="3206750"/>
          <p14:tracePt t="17121" x="4622800" y="3213100"/>
          <p14:tracePt t="17136" x="4622800" y="3219450"/>
          <p14:tracePt t="17151" x="4622800" y="3232150"/>
          <p14:tracePt t="17167" x="4635500" y="3244850"/>
          <p14:tracePt t="17184" x="4654550" y="3263900"/>
          <p14:tracePt t="17201" x="4667250" y="3270250"/>
          <p14:tracePt t="17218" x="4686300" y="3282950"/>
          <p14:tracePt t="17234" x="4705350" y="3295650"/>
          <p14:tracePt t="17251" x="4724400" y="3314700"/>
          <p14:tracePt t="17268" x="4756150" y="3340100"/>
          <p14:tracePt t="17284" x="4775200" y="3352800"/>
          <p14:tracePt t="17301" x="4781550" y="3365500"/>
          <p14:tracePt t="17318" x="4787900" y="3371850"/>
          <p14:tracePt t="17334" x="4794250" y="3378200"/>
          <p14:tracePt t="17351" x="4800600" y="3384550"/>
          <p14:tracePt t="17367" x="4806950" y="3384550"/>
          <p14:tracePt t="17401" x="4826000" y="3397250"/>
          <p14:tracePt t="17418" x="4832350" y="3403600"/>
          <p14:tracePt t="17434" x="4838700" y="3409950"/>
          <p14:tracePt t="17452" x="4845050" y="3416300"/>
          <p14:tracePt t="17468" x="4857750" y="3422650"/>
          <p14:tracePt t="17484" x="4864100" y="3429000"/>
          <p14:tracePt t="17500" x="4876800" y="3429000"/>
          <p14:tracePt t="17518" x="4876800" y="3435350"/>
          <p14:tracePt t="17540" x="4883150" y="3435350"/>
          <p14:tracePt t="17645" x="4889500" y="3435350"/>
          <p14:tracePt t="17655" x="4889500" y="3441700"/>
          <p14:tracePt t="20377" x="4889500" y="3448050"/>
          <p14:tracePt t="20387" x="4889500" y="3460750"/>
          <p14:tracePt t="20401" x="4883150" y="3486150"/>
          <p14:tracePt t="20418" x="4870450" y="3549650"/>
          <p14:tracePt t="20434" x="4864100" y="3587750"/>
          <p14:tracePt t="20450" x="4864100" y="3625850"/>
          <p14:tracePt t="20484" x="4864100" y="3714750"/>
          <p14:tracePt t="20517" x="4864100" y="3803650"/>
          <p14:tracePt t="20534" x="4864100" y="3835400"/>
          <p14:tracePt t="20537" x="4864100" y="3854450"/>
          <p14:tracePt t="20550" x="4857750" y="3911600"/>
          <p14:tracePt t="20567" x="4851400" y="3987800"/>
          <p14:tracePt t="20583" x="4845050" y="4032250"/>
          <p14:tracePt t="20600" x="4845050" y="4070350"/>
          <p14:tracePt t="20616" x="4832350" y="4146550"/>
          <p14:tracePt t="20633" x="4832350" y="4216400"/>
          <p14:tracePt t="20650" x="4832350" y="4260850"/>
          <p14:tracePt t="20666" x="4832350" y="4318000"/>
          <p14:tracePt t="20683" x="4838700" y="4508500"/>
          <p14:tracePt t="20700" x="4857750" y="4591050"/>
          <p14:tracePt t="20717" x="4870450" y="4629150"/>
          <p14:tracePt t="20734" x="4883150" y="4679950"/>
          <p14:tracePt t="20750" x="4902200" y="4718050"/>
          <p14:tracePt t="20767" x="4914900" y="4768850"/>
          <p14:tracePt t="20783" x="4927600" y="4813300"/>
          <p14:tracePt t="20801" x="4933950" y="4851400"/>
          <p14:tracePt t="20817" x="4933950" y="4857750"/>
          <p14:tracePt t="20833" x="4940300" y="4864100"/>
          <p14:tracePt t="20850" x="4959350" y="4876800"/>
          <p14:tracePt t="20867" x="5016500" y="4914900"/>
          <p14:tracePt t="21251" x="5016500" y="4921250"/>
          <p14:tracePt t="21265" x="5016500" y="4927600"/>
          <p14:tracePt t="21275" x="5016500" y="4933950"/>
          <p14:tracePt t="21284" x="5010150" y="4933950"/>
          <p14:tracePt t="21300" x="5010150" y="4953000"/>
          <p14:tracePt t="21333" x="4991100" y="4978400"/>
          <p14:tracePt t="21367" x="4984750" y="5003800"/>
          <p14:tracePt t="21384" x="4984750" y="5010150"/>
          <p14:tracePt t="21400" x="4984750" y="5022850"/>
          <p14:tracePt t="21417" x="4984750" y="5035550"/>
          <p14:tracePt t="21433" x="4984750" y="5041900"/>
          <p14:tracePt t="21450" x="4984750" y="5054600"/>
          <p14:tracePt t="21467" x="4984750" y="5060950"/>
          <p14:tracePt t="21483" x="4984750" y="5073650"/>
          <p14:tracePt t="21500" x="4984750" y="5086350"/>
          <p14:tracePt t="21517" x="4984750" y="5099050"/>
          <p14:tracePt t="21533" x="4984750" y="5105400"/>
          <p14:tracePt t="21551" x="4984750" y="5111750"/>
          <p14:tracePt t="21706" x="4984750" y="5118100"/>
          <p14:tracePt t="21758" x="4984750" y="5124450"/>
          <p14:tracePt t="21772" x="4984750" y="5130800"/>
          <p14:tracePt t="21785" x="5003800" y="5143500"/>
          <p14:tracePt t="21800" x="5041900" y="5149850"/>
          <p14:tracePt t="21817" x="5092700" y="5162550"/>
          <p14:tracePt t="21833" x="5143500" y="5162550"/>
          <p14:tracePt t="21850" x="5194300" y="5162550"/>
          <p14:tracePt t="21866" x="5264150" y="5162550"/>
          <p14:tracePt t="21883" x="5289550" y="5162550"/>
          <p14:tracePt t="21900" x="5308600" y="5162550"/>
          <p14:tracePt t="21917" x="5340350" y="5162550"/>
          <p14:tracePt t="21933" x="5365750" y="5162550"/>
          <p14:tracePt t="21950" x="5384800" y="5168900"/>
          <p14:tracePt t="21967" x="5448300" y="5168900"/>
          <p14:tracePt t="21983" x="5524500" y="5168900"/>
          <p14:tracePt t="21999" x="5575300" y="5168900"/>
          <p14:tracePt t="22016" x="5613400" y="5168900"/>
          <p14:tracePt t="22035" x="5657850" y="5168900"/>
          <p14:tracePt t="22051" x="5676900" y="5168900"/>
          <p14:tracePt t="22068" x="5708650" y="5168900"/>
          <p14:tracePt t="22083" x="5746750" y="5168900"/>
          <p14:tracePt t="22100" x="5822950" y="5168900"/>
          <p14:tracePt t="22116" x="5949950" y="5168900"/>
          <p14:tracePt t="22133" x="6013450" y="5168900"/>
          <p14:tracePt t="22150" x="6064250" y="5168900"/>
          <p14:tracePt t="22167" x="6108700" y="5168900"/>
          <p14:tracePt t="22183" x="6115050" y="5168900"/>
          <p14:tracePt t="22200" x="6127750" y="5168900"/>
          <p14:tracePt t="22216" x="6165850" y="5168900"/>
          <p14:tracePt t="22234" x="6235700" y="5168900"/>
          <p14:tracePt t="22250" x="6292850" y="5156200"/>
          <p14:tracePt t="22267" x="6337300" y="5149850"/>
          <p14:tracePt t="22283" x="6350000" y="5149850"/>
          <p14:tracePt t="22300" x="6362700" y="5149850"/>
          <p14:tracePt t="22316" x="6375400" y="5143500"/>
          <p14:tracePt t="22333" x="6438900" y="5143500"/>
          <p14:tracePt t="22351" x="6921500" y="5048250"/>
          <p14:tracePt t="22366" x="7112000" y="4984750"/>
          <p14:tracePt t="22383" x="7264400" y="4953000"/>
          <p14:tracePt t="22400" x="7353300" y="4933950"/>
          <p14:tracePt t="22417" x="7404100" y="4933950"/>
          <p14:tracePt t="22433" x="7410450" y="4933950"/>
          <p14:tracePt t="22450" x="7416800" y="4933950"/>
          <p14:tracePt t="22466" x="7429500" y="4946650"/>
          <p14:tracePt t="22484" x="7435850" y="4965700"/>
          <p14:tracePt t="22500" x="7442200" y="4965700"/>
          <p14:tracePt t="22516" x="7454900" y="4978400"/>
          <p14:tracePt t="22533" x="7467600" y="4978400"/>
          <p14:tracePt t="22549" x="7486650" y="4978400"/>
          <p14:tracePt t="22787" x="7486650" y="4984750"/>
          <p14:tracePt t="27280" x="7499350" y="4984750"/>
          <p14:tracePt t="27290" x="7505700" y="4984750"/>
          <p14:tracePt t="27300" x="7569200" y="4953000"/>
          <p14:tracePt t="27332" x="7708900" y="4864100"/>
          <p14:tracePt t="27366" x="7924800" y="4559300"/>
          <p14:tracePt t="27382" x="7969250" y="4381500"/>
          <p14:tracePt t="27399" x="7981950" y="4114800"/>
          <p14:tracePt t="27415" x="7905750" y="3949700"/>
          <p14:tracePt t="27432" x="7569200" y="3498850"/>
          <p14:tracePt t="27449" x="7258050" y="3257550"/>
          <p14:tracePt t="27465" x="7048500" y="3149600"/>
          <p14:tracePt t="27482" x="6921500" y="3098800"/>
          <p14:tracePt t="27499" x="6870700" y="3092450"/>
          <p14:tracePt t="27515" x="6864350" y="3092450"/>
          <p14:tracePt t="27542" x="6864350" y="3105150"/>
          <p14:tracePt t="27557" x="6883400" y="3117850"/>
          <p14:tracePt t="27566" x="6921500" y="3143250"/>
          <p14:tracePt t="27582" x="7010400" y="3168650"/>
          <p14:tracePt t="27599" x="7213600" y="3181350"/>
          <p14:tracePt t="27616" x="7448550" y="3143250"/>
          <p14:tracePt t="27632" x="7524750" y="3098800"/>
          <p14:tracePt t="27648" x="7569200" y="3060700"/>
          <p14:tracePt t="27665" x="7600950" y="3016250"/>
          <p14:tracePt t="27682" x="7613650" y="2914650"/>
          <p14:tracePt t="27699" x="7607300" y="2876550"/>
          <p14:tracePt t="27715" x="7588250" y="2857500"/>
          <p14:tracePt t="27732" x="7556500" y="2844800"/>
          <p14:tracePt t="27748" x="7524750" y="2844800"/>
          <p14:tracePt t="27765" x="7499350" y="2857500"/>
          <p14:tracePt t="27781" x="7480300" y="2882900"/>
          <p14:tracePt t="27798" x="7461250" y="2914650"/>
          <p14:tracePt t="27815" x="7442200" y="2990850"/>
          <p14:tracePt t="27832" x="7442200" y="3028950"/>
          <p14:tracePt t="27848" x="7442200" y="3060700"/>
          <p14:tracePt t="27865" x="7442200" y="3092450"/>
          <p14:tracePt t="27881" x="7442200" y="3111500"/>
          <p14:tracePt t="27898" x="7442200" y="3136900"/>
          <p14:tracePt t="27915" x="7454900" y="3175000"/>
          <p14:tracePt t="27932" x="7486650" y="3219450"/>
          <p14:tracePt t="27948" x="7499350" y="3238500"/>
          <p14:tracePt t="27965" x="7531100" y="3244850"/>
          <p14:tracePt t="27982" x="7569200" y="3257550"/>
          <p14:tracePt t="27998" x="7626350" y="3257550"/>
          <p14:tracePt t="28015" x="7664450" y="3263900"/>
          <p14:tracePt t="28032" x="7677150" y="3270250"/>
          <p14:tracePt t="28048" x="7689850" y="3270250"/>
          <p14:tracePt t="28065" x="7721600" y="3270250"/>
          <p14:tracePt t="28081" x="7753350" y="3263900"/>
          <p14:tracePt t="28098" x="7804150" y="3213100"/>
          <p14:tracePt t="28115" x="7861300" y="3149600"/>
          <p14:tracePt t="28131" x="7886700" y="3117850"/>
          <p14:tracePt t="28148" x="7899400" y="3098800"/>
          <p14:tracePt t="28165" x="7899400" y="3092450"/>
          <p14:tracePt t="28182" x="7899400" y="3079750"/>
          <p14:tracePt t="28198" x="7880350" y="3073400"/>
          <p14:tracePt t="28215" x="7848600" y="3054350"/>
          <p14:tracePt t="28232" x="7816850" y="3035300"/>
          <p14:tracePt t="28248" x="7753350" y="2990850"/>
          <p14:tracePt t="28265" x="7727950" y="2971800"/>
          <p14:tracePt t="28282" x="7708900" y="2959100"/>
          <p14:tracePt t="28298" x="7708900" y="2952750"/>
          <p14:tracePt t="28315" x="7696200" y="2952750"/>
          <p14:tracePt t="28332" x="7677150" y="2946400"/>
          <p14:tracePt t="28348" x="7664450" y="2940050"/>
          <p14:tracePt t="28365" x="7620000" y="2940050"/>
          <p14:tracePt t="28381" x="7581900" y="2940050"/>
          <p14:tracePt t="28398" x="7524750" y="2940050"/>
          <p14:tracePt t="28414" x="7486650" y="2940050"/>
          <p14:tracePt t="28431" x="7429500" y="2940050"/>
          <p14:tracePt t="28448" x="7391400" y="2940050"/>
          <p14:tracePt t="28465" x="7366000" y="2946400"/>
          <p14:tracePt t="28483" x="7334250" y="2952750"/>
          <p14:tracePt t="28498" x="7321550" y="2959100"/>
          <p14:tracePt t="28515" x="7308850" y="2965450"/>
          <p14:tracePt t="28532" x="7296150" y="2997200"/>
          <p14:tracePt t="28549" x="7283450" y="3048000"/>
          <p14:tracePt t="28565" x="7283450" y="3073400"/>
          <p14:tracePt t="28582" x="7283450" y="3098800"/>
          <p14:tracePt t="28598" x="7283450" y="3143250"/>
          <p14:tracePt t="28615" x="7283450" y="3181350"/>
          <p14:tracePt t="28632" x="7289800" y="3206750"/>
          <p14:tracePt t="28648" x="7308850" y="3238500"/>
          <p14:tracePt t="28665" x="7334250" y="3263900"/>
          <p14:tracePt t="28682" x="7359650" y="3327400"/>
          <p14:tracePt t="28698" x="7385050" y="3378200"/>
          <p14:tracePt t="28715" x="7391400" y="3403600"/>
          <p14:tracePt t="28732" x="7404100" y="3429000"/>
          <p14:tracePt t="28749" x="7410450" y="3435350"/>
          <p14:tracePt t="28765" x="7416800" y="3441700"/>
          <p14:tracePt t="28782" x="7435850" y="3454400"/>
          <p14:tracePt t="28799" x="7480300" y="3460750"/>
          <p14:tracePt t="28815" x="7518400" y="3467100"/>
          <p14:tracePt t="28832" x="7550150" y="3473450"/>
          <p14:tracePt t="28848" x="7581900" y="3473450"/>
          <p14:tracePt t="28865" x="7607300" y="3473450"/>
          <p14:tracePt t="28881" x="7626350" y="3473450"/>
          <p14:tracePt t="32311" x="7645400" y="3562350"/>
          <p14:tracePt t="32321" x="7677150" y="3733800"/>
          <p14:tracePt t="32332" x="7753350" y="4070350"/>
          <p14:tracePt t="32348" x="7797800" y="4235450"/>
          <p14:tracePt t="32365" x="7861300" y="4387850"/>
          <p14:tracePt t="32381" x="7918450" y="4565650"/>
          <p14:tracePt t="32414" x="8166100" y="4940300"/>
          <p14:tracePt t="32449" x="8470900" y="5403850"/>
          <p14:tracePt t="32465" x="8547100" y="5511800"/>
          <p14:tracePt t="32481" x="8610600" y="5581650"/>
          <p14:tracePt t="32498" x="8680450" y="5638800"/>
          <p14:tracePt t="32516" x="8851900" y="5740400"/>
          <p14:tracePt t="32532" x="8997950" y="5803900"/>
          <p14:tracePt t="32549" x="9194800" y="5867400"/>
          <p14:tracePt t="32565" x="9334500" y="5899150"/>
          <p14:tracePt t="32583" x="9499600" y="5943600"/>
          <p14:tracePt t="32598" x="9607550" y="5981700"/>
          <p14:tracePt t="32615" x="9671050" y="6026150"/>
          <p14:tracePt t="32632" x="9740900" y="6089650"/>
          <p14:tracePt t="32649" x="9817100" y="6178550"/>
          <p14:tracePt t="32665" x="9855200" y="6223000"/>
          <p14:tracePt t="32682" x="9867900" y="6242050"/>
          <p14:tracePt t="32699" x="9899650" y="6254750"/>
          <p14:tracePt t="32715" x="9956800" y="6254750"/>
          <p14:tracePt t="32731" x="10026650" y="6254750"/>
          <p14:tracePt t="32747" x="10109200" y="6197600"/>
          <p14:tracePt t="32765" x="10306050" y="6070600"/>
          <p14:tracePt t="32781" x="10407650" y="6019800"/>
          <p14:tracePt t="32798" x="10464800" y="5969000"/>
          <p14:tracePt t="32814" x="10502900" y="5930900"/>
          <p14:tracePt t="32831" x="10547350" y="5861050"/>
          <p14:tracePt t="32847" x="10566400" y="5772150"/>
          <p14:tracePt t="32864" x="10566400" y="5664200"/>
          <p14:tracePt t="32881" x="10579100" y="5429250"/>
          <p14:tracePt t="32898" x="10598150" y="5257800"/>
          <p14:tracePt t="32914" x="10648950" y="5162550"/>
          <p14:tracePt t="32931" x="10699750" y="5086350"/>
          <p14:tracePt t="32947" x="10731500" y="5041900"/>
          <p14:tracePt t="32964" x="10775950" y="4984750"/>
          <p14:tracePt t="32981" x="10820400" y="4933950"/>
          <p14:tracePt t="32997" x="10883900" y="4870450"/>
          <p14:tracePt t="33015" x="11010900" y="4724400"/>
          <p14:tracePt t="33031" x="11074400" y="4648200"/>
          <p14:tracePt t="33047" x="11112500" y="4603750"/>
          <p14:tracePt t="33064" x="11125200" y="4591050"/>
          <p14:tracePt t="33082" x="11137900" y="4578350"/>
          <p14:tracePt t="33097" x="11137900" y="4565650"/>
          <p14:tracePt t="33114" x="11118850" y="4540250"/>
          <p14:tracePt t="33131" x="11080750" y="4470400"/>
          <p14:tracePt t="33148" x="11049000" y="4387850"/>
          <p14:tracePt t="33164" x="11029950" y="4362450"/>
          <p14:tracePt t="33181" x="11004550" y="4330700"/>
          <p14:tracePt t="33197" x="10928350" y="4279900"/>
          <p14:tracePt t="33214" x="10756900" y="4197350"/>
          <p14:tracePt t="33231" x="10553700" y="4146550"/>
          <p14:tracePt t="33247" x="10426700" y="4127500"/>
          <p14:tracePt t="33265" x="10318750" y="4127500"/>
          <p14:tracePt t="33281" x="10229850" y="4127500"/>
          <p14:tracePt t="33297" x="10096500" y="4127500"/>
          <p14:tracePt t="33314" x="9963150" y="4127500"/>
          <p14:tracePt t="33331" x="9785350" y="4127500"/>
          <p14:tracePt t="33347" x="9671050" y="4127500"/>
          <p14:tracePt t="33364" x="9550400" y="4133850"/>
          <p14:tracePt t="33381" x="9442450" y="4140200"/>
          <p14:tracePt t="33398" x="9207500" y="4146550"/>
          <p14:tracePt t="33414" x="9061450" y="4152900"/>
          <p14:tracePt t="33431" x="8959850" y="4171950"/>
          <p14:tracePt t="33447" x="8890000" y="4191000"/>
          <p14:tracePt t="33464" x="8851900" y="4222750"/>
          <p14:tracePt t="33481" x="8832850" y="4241800"/>
          <p14:tracePt t="33497" x="8826500" y="4267200"/>
          <p14:tracePt t="33515" x="8813800" y="4318000"/>
          <p14:tracePt t="33531" x="8794750" y="4356100"/>
          <p14:tracePt t="33548" x="8775700" y="4381500"/>
          <p14:tracePt t="33564" x="8763000" y="4400550"/>
          <p14:tracePt t="33581" x="8743950" y="4413250"/>
          <p14:tracePt t="33597" x="8737600" y="4425950"/>
          <p14:tracePt t="33614" x="8731250" y="4432300"/>
          <p14:tracePt t="33631" x="8724900" y="4438650"/>
          <p14:tracePt t="33648" x="8724900" y="4470400"/>
          <p14:tracePt t="33664" x="8724900" y="4489450"/>
          <p14:tracePt t="33680" x="8718550" y="4495800"/>
          <p14:tracePt t="33697" x="8712200" y="4502150"/>
          <p14:tracePt t="33714" x="8712200" y="4521200"/>
          <p14:tracePt t="33747" x="8712200" y="4527550"/>
          <p14:tracePt t="33764" x="8712200" y="4533900"/>
          <p14:tracePt t="33787" x="8712200" y="4540250"/>
          <p14:tracePt t="34518" x="8705850" y="4540250"/>
          <p14:tracePt t="34529" x="8693150" y="4514850"/>
          <p14:tracePt t="34547" x="8661400" y="4438650"/>
          <p14:tracePt t="34564" x="8636000" y="4356100"/>
          <p14:tracePt t="34580" x="8572500" y="4235450"/>
          <p14:tracePt t="34597" x="8515350" y="4121150"/>
          <p14:tracePt t="34631" x="8394700" y="3968750"/>
          <p14:tracePt t="34663" x="8286750" y="3886200"/>
          <p14:tracePt t="34680" x="8267700" y="3879850"/>
          <p14:tracePt t="34698" x="8242300" y="3873500"/>
          <p14:tracePt t="34714" x="8210550" y="3867150"/>
          <p14:tracePt t="34730" x="8172450" y="3854450"/>
          <p14:tracePt t="34747" x="8147050" y="3835400"/>
          <p14:tracePt t="34764" x="8108950" y="3810000"/>
          <p14:tracePt t="34780" x="8089900" y="3771900"/>
          <p14:tracePt t="34797" x="8077200" y="3752850"/>
          <p14:tracePt t="34813" x="8070850" y="3733800"/>
          <p14:tracePt t="34830" x="8070850" y="3721100"/>
          <p14:tracePt t="34847" x="8070850" y="3714750"/>
          <p14:tracePt t="34863" x="8070850" y="3708400"/>
          <p14:tracePt t="34880" x="8064500" y="3695700"/>
          <p14:tracePt t="34896" x="8058150" y="3657600"/>
          <p14:tracePt t="34913" x="8058150" y="3625850"/>
          <p14:tracePt t="34930" x="8058150" y="3600450"/>
          <p14:tracePt t="34946" x="8058150" y="3587750"/>
          <p14:tracePt t="34963" x="8058150" y="3575050"/>
          <p14:tracePt t="34980" x="8058150" y="3568700"/>
          <p14:tracePt t="34997" x="8058150" y="3562350"/>
          <p14:tracePt t="35031" x="8058150" y="3556000"/>
          <p14:tracePt t="35053" x="8064500" y="3556000"/>
          <p14:tracePt t="35064" x="8083550" y="3556000"/>
          <p14:tracePt t="35080" x="8153400" y="3556000"/>
          <p14:tracePt t="35097" x="8197850" y="3556000"/>
          <p14:tracePt t="35113" x="8248650" y="3556000"/>
          <p14:tracePt t="35130" x="8299450" y="3556000"/>
          <p14:tracePt t="35147" x="8388350" y="3556000"/>
          <p14:tracePt t="35163" x="8445500" y="3556000"/>
          <p14:tracePt t="35180" x="8515350" y="3556000"/>
          <p14:tracePt t="35197" x="8616950" y="3562350"/>
          <p14:tracePt t="35213" x="8737600" y="3575050"/>
          <p14:tracePt t="35230" x="8801100" y="3575050"/>
          <p14:tracePt t="35247" x="8890000" y="3575050"/>
          <p14:tracePt t="35264" x="8966200" y="3575050"/>
          <p14:tracePt t="35280" x="9017000" y="3587750"/>
          <p14:tracePt t="35297" x="9086850" y="3606800"/>
          <p14:tracePt t="35314" x="9144000" y="3619500"/>
          <p14:tracePt t="35331" x="9213850" y="3638550"/>
          <p14:tracePt t="35347" x="9251950" y="3638550"/>
          <p14:tracePt t="35363" x="9315450" y="3638550"/>
          <p14:tracePt t="35380" x="9372600" y="3638550"/>
          <p14:tracePt t="35397" x="9429750" y="3632200"/>
          <p14:tracePt t="35413" x="9448800" y="3625850"/>
          <p14:tracePt t="35430" x="9455150" y="3625850"/>
          <p14:tracePt t="35448" x="9467850" y="3625850"/>
          <p14:tracePt t="35480" x="9480550" y="3625850"/>
          <p14:tracePt t="35497" x="9486900" y="3613150"/>
          <p14:tracePt t="35513" x="9499600" y="3600450"/>
          <p14:tracePt t="35529" x="9518650" y="3587750"/>
          <p14:tracePt t="35551" x="9525000" y="3587750"/>
          <p14:tracePt t="35565" x="9531350" y="3581400"/>
          <p14:tracePt t="35663" x="9518650" y="3581400"/>
          <p14:tracePt t="35672" x="9505950" y="3581400"/>
          <p14:tracePt t="35683" x="9461500" y="3581400"/>
          <p14:tracePt t="35698" x="9417050" y="3581400"/>
          <p14:tracePt t="35713" x="9385300" y="3581400"/>
          <p14:tracePt t="35730" x="9347200" y="3581400"/>
          <p14:tracePt t="35747" x="9315450" y="3581400"/>
          <p14:tracePt t="35764" x="9232900" y="3575050"/>
          <p14:tracePt t="35781" x="9188450" y="3575050"/>
          <p14:tracePt t="35797" x="9144000" y="3568700"/>
          <p14:tracePt t="35814" x="9093200" y="3568700"/>
          <p14:tracePt t="35831" x="9017000" y="3568700"/>
          <p14:tracePt t="35847" x="8985250" y="3568700"/>
          <p14:tracePt t="35864" x="8953500" y="3568700"/>
          <p14:tracePt t="35881" x="8883650" y="3568700"/>
          <p14:tracePt t="35897" x="8820150" y="3568700"/>
          <p14:tracePt t="35914" x="8769350" y="3568700"/>
          <p14:tracePt t="35930" x="8731250" y="3568700"/>
          <p14:tracePt t="35947" x="8705850" y="3568700"/>
          <p14:tracePt t="35964" x="8693150" y="3568700"/>
          <p14:tracePt t="35997" x="8686800" y="3568700"/>
          <p14:tracePt t="36014" x="8648700" y="3568700"/>
          <p14:tracePt t="36030" x="8616950" y="3568700"/>
          <p14:tracePt t="36047" x="8585200" y="3568700"/>
          <p14:tracePt t="36064" x="8566150" y="3568700"/>
          <p14:tracePt t="36080" x="8559800" y="3568700"/>
          <p14:tracePt t="36097" x="8553450" y="3568700"/>
          <p14:tracePt t="36113" x="8547100" y="3568700"/>
          <p14:tracePt t="36147" x="8534400" y="3568700"/>
          <p14:tracePt t="36180" x="8528050" y="3568700"/>
          <p14:tracePt t="36197" x="8515350" y="3568700"/>
          <p14:tracePt t="36230" x="8502650" y="3568700"/>
          <p14:tracePt t="36247" x="8496300" y="3568700"/>
          <p14:tracePt t="36263" x="8483600" y="3568700"/>
          <p14:tracePt t="36280" x="8477250" y="3568700"/>
          <p14:tracePt t="36297" x="8470900" y="3568700"/>
          <p14:tracePt t="36314" x="8464550" y="3568700"/>
          <p14:tracePt t="36338" x="8451850" y="3568700"/>
          <p14:tracePt t="36352" x="8439150" y="3568700"/>
          <p14:tracePt t="36363" x="8426450" y="3568700"/>
          <p14:tracePt t="36379" x="8413750" y="3568700"/>
          <p14:tracePt t="36396" x="8407400" y="3568700"/>
          <p14:tracePt t="37235" x="8388350" y="3568700"/>
          <p14:tracePt t="37244" x="8375650" y="3568700"/>
          <p14:tracePt t="37263" x="8210550" y="3511550"/>
          <p14:tracePt t="37281" x="8077200" y="3479800"/>
          <p14:tracePt t="37297" x="7969250" y="3460750"/>
          <p14:tracePt t="37314" x="7651750" y="3448050"/>
          <p14:tracePt t="37330" x="7296150" y="3422650"/>
          <p14:tracePt t="37363" x="5943600" y="3365500"/>
          <p14:tracePt t="37396" x="5200650" y="3390900"/>
          <p14:tracePt t="37413" x="5067300" y="3409950"/>
          <p14:tracePt t="37429" x="4997450" y="3435350"/>
          <p14:tracePt t="37446" x="4959350" y="3441700"/>
          <p14:tracePt t="37463" x="4946650" y="3441700"/>
          <p14:tracePt t="37480" x="4940300" y="3441700"/>
          <p14:tracePt t="37496" x="4933950" y="3441700"/>
          <p14:tracePt t="37513" x="4921250" y="3441700"/>
          <p14:tracePt t="37529" x="4806950" y="3441700"/>
          <p14:tracePt t="37546" x="4464050" y="3352800"/>
          <p14:tracePt t="37563" x="4019550" y="3276600"/>
          <p14:tracePt t="37579" x="3746500" y="3238500"/>
          <p14:tracePt t="37596" x="3575050" y="3219450"/>
          <p14:tracePt t="37613" x="3397250" y="3219450"/>
          <p14:tracePt t="37630" x="2203450" y="3276600"/>
          <p14:tracePt t="37646" x="1206500" y="3473450"/>
          <p14:tracePt t="37663" x="635000" y="3702050"/>
          <p14:tracePt t="37679" x="342900" y="3822700"/>
          <p14:tracePt t="37696" x="222250" y="3879850"/>
          <p14:tracePt t="37713" x="196850" y="3892550"/>
          <p14:tracePt t="37730" x="190500" y="3892550"/>
          <p14:tracePt t="37784" x="196850" y="3892550"/>
          <p14:tracePt t="37792" x="203200" y="3892550"/>
          <p14:tracePt t="37807" x="215900" y="3892550"/>
          <p14:tracePt t="37814" x="222250" y="3892550"/>
          <p14:tracePt t="37829" x="254000" y="3892550"/>
          <p14:tracePt t="37846" x="298450" y="3892550"/>
          <p14:tracePt t="37862" x="425450" y="3892550"/>
          <p14:tracePt t="37880" x="749300" y="3905250"/>
          <p14:tracePt t="37896" x="1016000" y="3917950"/>
          <p14:tracePt t="37913" x="1530350" y="3917950"/>
          <p14:tracePt t="37929" x="1936750" y="3917950"/>
          <p14:tracePt t="37946" x="2609850" y="3917950"/>
          <p14:tracePt t="37963" x="2940050" y="3924300"/>
          <p14:tracePt t="37979" x="3467100" y="3956050"/>
          <p14:tracePt t="37996" x="3752850" y="3994150"/>
          <p14:tracePt t="38013" x="4038600" y="4032250"/>
          <p14:tracePt t="38029" x="4216400" y="4044950"/>
          <p14:tracePt t="38046" x="4337050" y="4044950"/>
          <p14:tracePt t="38063" x="4451350" y="4032250"/>
          <p14:tracePt t="38079" x="4540250" y="3981450"/>
          <p14:tracePt t="38096" x="4654550" y="3924300"/>
          <p14:tracePt t="38113" x="4737100" y="3886200"/>
          <p14:tracePt t="38130" x="4794250" y="3860800"/>
          <p14:tracePt t="38146" x="4800600" y="3854450"/>
          <p14:tracePt t="38163" x="4813300" y="3854450"/>
          <p14:tracePt t="38180" x="4819650" y="3848100"/>
          <p14:tracePt t="38196" x="4838700" y="3835400"/>
          <p14:tracePt t="38213" x="4857750" y="3822700"/>
          <p14:tracePt t="38229" x="4876800" y="3810000"/>
          <p14:tracePt t="38246" x="4895850" y="3790950"/>
          <p14:tracePt t="38263" x="4902200" y="3784600"/>
          <p14:tracePt t="38279" x="4902200" y="3778250"/>
          <p14:tracePt t="38337" x="4895850" y="3778250"/>
          <p14:tracePt t="38344" x="4889500" y="3778250"/>
          <p14:tracePt t="38477" x="4883150" y="3778250"/>
          <p14:tracePt t="38807" x="4895850" y="3778250"/>
          <p14:tracePt t="38816" x="4927600" y="3778250"/>
          <p14:tracePt t="38830" x="4978400" y="3778250"/>
          <p14:tracePt t="38847" x="5016500" y="3784600"/>
          <p14:tracePt t="38862" x="5080000" y="3784600"/>
          <p14:tracePt t="38879" x="5232400" y="3784600"/>
          <p14:tracePt t="38895" x="5340350" y="3784600"/>
          <p14:tracePt t="38929" x="5676900" y="3708400"/>
          <p14:tracePt t="38962" x="5924550" y="3651250"/>
          <p14:tracePt t="38979" x="6032500" y="3644900"/>
          <p14:tracePt t="38996" x="6178550" y="3644900"/>
          <p14:tracePt t="39013" x="6305550" y="3644900"/>
          <p14:tracePt t="39029" x="6445250" y="3644900"/>
          <p14:tracePt t="39046" x="6559550" y="3670300"/>
          <p14:tracePt t="39063" x="6648450" y="3689350"/>
          <p14:tracePt t="39079" x="6686550" y="3695700"/>
          <p14:tracePt t="39096" x="6724650" y="3702050"/>
          <p14:tracePt t="39112" x="6762750" y="3702050"/>
          <p14:tracePt t="39129" x="6826250" y="3702050"/>
          <p14:tracePt t="39146" x="6851650" y="3702050"/>
          <p14:tracePt t="39162" x="6883400" y="3689350"/>
          <p14:tracePt t="39179" x="6902450" y="3683000"/>
          <p14:tracePt t="39196" x="6927850" y="3670300"/>
          <p14:tracePt t="39213" x="6946900" y="3670300"/>
          <p14:tracePt t="39229" x="6959600" y="3663950"/>
          <p14:tracePt t="39246" x="6978650" y="3651250"/>
          <p14:tracePt t="39262" x="6985000" y="3651250"/>
          <p14:tracePt t="39279" x="6997700" y="3644900"/>
          <p14:tracePt t="39358" x="6997700" y="3651250"/>
          <p14:tracePt t="39364" x="6997700" y="36576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DEFA3-F6CC-4441-B631-6F062334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33" y="427788"/>
            <a:ext cx="10168128" cy="1179576"/>
          </a:xfrm>
        </p:spPr>
        <p:txBody>
          <a:bodyPr/>
          <a:lstStyle/>
          <a:p>
            <a:r>
              <a:rPr lang="sl-SI" dirty="0"/>
              <a:t>PISNO ODŠTEVANJE     7265 - 2135 = 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F14F7E-9427-4C6E-B2CE-6D934121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         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C3C14CF-7212-4F48-AAED-DA1E5CC54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4629"/>
              </p:ext>
            </p:extLst>
          </p:nvPr>
        </p:nvGraphicFramePr>
        <p:xfrm>
          <a:off x="1701799" y="2959676"/>
          <a:ext cx="8639049" cy="369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947">
                  <a:extLst>
                    <a:ext uri="{9D8B030D-6E8A-4147-A177-3AD203B41FA5}">
                      <a16:colId xmlns:a16="http://schemas.microsoft.com/office/drawing/2014/main" val="3672341087"/>
                    </a:ext>
                  </a:extLst>
                </a:gridCol>
                <a:gridCol w="2153034">
                  <a:extLst>
                    <a:ext uri="{9D8B030D-6E8A-4147-A177-3AD203B41FA5}">
                      <a16:colId xmlns:a16="http://schemas.microsoft.com/office/drawing/2014/main" val="3622626811"/>
                    </a:ext>
                  </a:extLst>
                </a:gridCol>
                <a:gridCol w="2153034">
                  <a:extLst>
                    <a:ext uri="{9D8B030D-6E8A-4147-A177-3AD203B41FA5}">
                      <a16:colId xmlns:a16="http://schemas.microsoft.com/office/drawing/2014/main" val="1326643278"/>
                    </a:ext>
                  </a:extLst>
                </a:gridCol>
                <a:gridCol w="2153034">
                  <a:extLst>
                    <a:ext uri="{9D8B030D-6E8A-4147-A177-3AD203B41FA5}">
                      <a16:colId xmlns:a16="http://schemas.microsoft.com/office/drawing/2014/main" val="3171191308"/>
                    </a:ext>
                  </a:extLst>
                </a:gridCol>
              </a:tblGrid>
              <a:tr h="916625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072356"/>
                  </a:ext>
                </a:extLst>
              </a:tr>
              <a:tr h="925841"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556923"/>
                  </a:ext>
                </a:extLst>
              </a:tr>
              <a:tr h="925841"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64339"/>
                  </a:ext>
                </a:extLst>
              </a:tr>
              <a:tr h="925841"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350681"/>
                  </a:ext>
                </a:extLst>
              </a:tr>
            </a:tbl>
          </a:graphicData>
        </a:graphic>
      </p:graphicFrame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9C963B18-6639-4286-A5F4-E52BCA91BB35}"/>
              </a:ext>
            </a:extLst>
          </p:cNvPr>
          <p:cNvCxnSpPr>
            <a:cxnSpLocks/>
          </p:cNvCxnSpPr>
          <p:nvPr/>
        </p:nvCxnSpPr>
        <p:spPr>
          <a:xfrm>
            <a:off x="1701799" y="5750560"/>
            <a:ext cx="8567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795403D-E880-4FA8-8B77-0FA23D03240C}"/>
              </a:ext>
            </a:extLst>
          </p:cNvPr>
          <p:cNvSpPr txBox="1"/>
          <p:nvPr/>
        </p:nvSpPr>
        <p:spPr>
          <a:xfrm>
            <a:off x="1701799" y="4776441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-</a:t>
            </a:r>
          </a:p>
        </p:txBody>
      </p:sp>
      <p:sp>
        <p:nvSpPr>
          <p:cNvPr id="11" name="Puščica: gor 10">
            <a:extLst>
              <a:ext uri="{FF2B5EF4-FFF2-40B4-BE49-F238E27FC236}">
                <a16:creationId xmlns:a16="http://schemas.microsoft.com/office/drawing/2014/main" id="{6A480DD4-E3EC-4A52-8BAE-829862D7A677}"/>
              </a:ext>
            </a:extLst>
          </p:cNvPr>
          <p:cNvSpPr/>
          <p:nvPr/>
        </p:nvSpPr>
        <p:spPr>
          <a:xfrm>
            <a:off x="10581641" y="3614118"/>
            <a:ext cx="614679" cy="1991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gor 12">
            <a:extLst>
              <a:ext uri="{FF2B5EF4-FFF2-40B4-BE49-F238E27FC236}">
                <a16:creationId xmlns:a16="http://schemas.microsoft.com/office/drawing/2014/main" id="{3C70DBEE-C689-46DC-9C7C-5F3192CB651A}"/>
              </a:ext>
            </a:extLst>
          </p:cNvPr>
          <p:cNvSpPr/>
          <p:nvPr/>
        </p:nvSpPr>
        <p:spPr>
          <a:xfrm rot="16200000">
            <a:off x="7868876" y="877548"/>
            <a:ext cx="614679" cy="32009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CF277A3C-A022-4C7A-9BA0-143622FFCBED}"/>
              </a:ext>
            </a:extLst>
          </p:cNvPr>
          <p:cNvSpPr txBox="1"/>
          <p:nvPr/>
        </p:nvSpPr>
        <p:spPr>
          <a:xfrm>
            <a:off x="8707120" y="3928729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5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950BA5E7-CC86-4FD5-8BE5-93DE1EFFC656}"/>
              </a:ext>
            </a:extLst>
          </p:cNvPr>
          <p:cNvSpPr txBox="1"/>
          <p:nvPr/>
        </p:nvSpPr>
        <p:spPr>
          <a:xfrm>
            <a:off x="6736080" y="3863447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6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510191E-7F1C-449E-935E-C777DECAA79F}"/>
              </a:ext>
            </a:extLst>
          </p:cNvPr>
          <p:cNvSpPr txBox="1"/>
          <p:nvPr/>
        </p:nvSpPr>
        <p:spPr>
          <a:xfrm>
            <a:off x="4461257" y="3831582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2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F41A1BC-FBA5-4904-ABD0-DA8D0148F570}"/>
              </a:ext>
            </a:extLst>
          </p:cNvPr>
          <p:cNvSpPr txBox="1"/>
          <p:nvPr/>
        </p:nvSpPr>
        <p:spPr>
          <a:xfrm>
            <a:off x="2267710" y="3831582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7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C873E7CE-5A03-451B-BB37-D2C2022D6C90}"/>
              </a:ext>
            </a:extLst>
          </p:cNvPr>
          <p:cNvSpPr txBox="1"/>
          <p:nvPr/>
        </p:nvSpPr>
        <p:spPr>
          <a:xfrm>
            <a:off x="8707120" y="4786777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5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3845D2F4-7E7D-4F84-AD4C-35B3F7E912B9}"/>
              </a:ext>
            </a:extLst>
          </p:cNvPr>
          <p:cNvSpPr txBox="1"/>
          <p:nvPr/>
        </p:nvSpPr>
        <p:spPr>
          <a:xfrm>
            <a:off x="6688327" y="4776441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3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C1C7BD54-175F-44E8-A35D-E66D2377960A}"/>
              </a:ext>
            </a:extLst>
          </p:cNvPr>
          <p:cNvSpPr txBox="1"/>
          <p:nvPr/>
        </p:nvSpPr>
        <p:spPr>
          <a:xfrm>
            <a:off x="4438904" y="4785347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1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904A5F2F-5F78-4E43-AF80-74D478F18257}"/>
              </a:ext>
            </a:extLst>
          </p:cNvPr>
          <p:cNvSpPr txBox="1"/>
          <p:nvPr/>
        </p:nvSpPr>
        <p:spPr>
          <a:xfrm>
            <a:off x="2267205" y="4767644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2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9DDEAABC-ED96-4D57-8EDF-A49A7379DAFA}"/>
              </a:ext>
            </a:extLst>
          </p:cNvPr>
          <p:cNvSpPr txBox="1"/>
          <p:nvPr/>
        </p:nvSpPr>
        <p:spPr>
          <a:xfrm>
            <a:off x="2267205" y="5743226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5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137610E8-FFC4-477D-B144-7431C400390E}"/>
              </a:ext>
            </a:extLst>
          </p:cNvPr>
          <p:cNvSpPr txBox="1"/>
          <p:nvPr/>
        </p:nvSpPr>
        <p:spPr>
          <a:xfrm>
            <a:off x="4466338" y="5770947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1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591E51A3-8300-460B-B373-8CF1EAFF5E6A}"/>
              </a:ext>
            </a:extLst>
          </p:cNvPr>
          <p:cNvSpPr txBox="1"/>
          <p:nvPr/>
        </p:nvSpPr>
        <p:spPr>
          <a:xfrm>
            <a:off x="6700519" y="5773452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3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0AB1E766-7030-4D37-99B6-600635FBB125}"/>
              </a:ext>
            </a:extLst>
          </p:cNvPr>
          <p:cNvSpPr txBox="1"/>
          <p:nvPr/>
        </p:nvSpPr>
        <p:spPr>
          <a:xfrm>
            <a:off x="8704077" y="5699771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0</a:t>
            </a:r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F8BDEEA9-B73F-4B5F-85B0-1AB62FF957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7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45"/>
    </mc:Choice>
    <mc:Fallback xmlns="">
      <p:transition spd="slow" advTm="94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1" grpId="0" animBg="1"/>
      <p:bldP spid="13" grpId="0" animBg="1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</p:bldLst>
  </p:timing>
  <p:extLst>
    <p:ext uri="{3A86A75C-4F4B-4683-9AE1-C65F6400EC91}">
      <p14:laserTraceLst xmlns:p14="http://schemas.microsoft.com/office/powerpoint/2010/main">
        <p14:tracePtLst>
          <p14:tracePt t="7001" x="488950" y="5162550"/>
          <p14:tracePt t="7708" x="495300" y="5162550"/>
          <p14:tracePt t="7716" x="514350" y="5162550"/>
          <p14:tracePt t="7724" x="552450" y="5175250"/>
          <p14:tracePt t="7739" x="641350" y="5187950"/>
          <p14:tracePt t="7756" x="825500" y="5207000"/>
          <p14:tracePt t="7771" x="1517650" y="5105400"/>
          <p14:tracePt t="7804" x="4718050" y="4552950"/>
          <p14:tracePt t="7839" x="7194550" y="3937000"/>
          <p14:tracePt t="7854" x="7734300" y="3683000"/>
          <p14:tracePt t="7871" x="8293100" y="3314700"/>
          <p14:tracePt t="7888" x="8585200" y="3022600"/>
          <p14:tracePt t="7905" x="8788400" y="2546350"/>
          <p14:tracePt t="7921" x="8813800" y="2305050"/>
          <p14:tracePt t="7938" x="8743950" y="2184400"/>
          <p14:tracePt t="7954" x="8540750" y="2038350"/>
          <p14:tracePt t="7972" x="7772400" y="1797050"/>
          <p14:tracePt t="7988" x="7702550" y="1778000"/>
          <p14:tracePt t="8311" x="7702550" y="1771650"/>
          <p14:tracePt t="8322" x="7702550" y="1765300"/>
          <p14:tracePt t="8339" x="7747000" y="1714500"/>
          <p14:tracePt t="8355" x="7829550" y="1638300"/>
          <p14:tracePt t="8370" x="7886700" y="1581150"/>
          <p14:tracePt t="8387" x="7918450" y="1524000"/>
          <p14:tracePt t="8405" x="7943850" y="1473200"/>
          <p14:tracePt t="8420" x="7950200" y="1460500"/>
          <p14:tracePt t="8437" x="7950200" y="1447800"/>
          <p14:tracePt t="8454" x="7950200" y="1441450"/>
          <p14:tracePt t="8526" x="7937500" y="1441450"/>
          <p14:tracePt t="8538" x="7924800" y="1447800"/>
          <p14:tracePt t="8556" x="7912100" y="1454150"/>
          <p14:tracePt t="8571" x="7893050" y="1460500"/>
          <p14:tracePt t="8588" x="7880350" y="1466850"/>
          <p14:tracePt t="8656" x="7880350" y="1460500"/>
          <p14:tracePt t="8670" x="7880350" y="1454150"/>
          <p14:tracePt t="8678" x="7880350" y="1447800"/>
          <p14:tracePt t="8687" x="7886700" y="1441450"/>
          <p14:tracePt t="8704" x="7893050" y="1428750"/>
          <p14:tracePt t="8722" x="7905750" y="1403350"/>
          <p14:tracePt t="8738" x="7912100" y="1384300"/>
          <p14:tracePt t="8755" x="7912100" y="1377950"/>
          <p14:tracePt t="8771" x="7912100" y="1365250"/>
          <p14:tracePt t="8788" x="7912100" y="1352550"/>
          <p14:tracePt t="8821" x="7912100" y="1346200"/>
          <p14:tracePt t="8838" x="7912100" y="1339850"/>
          <p14:tracePt t="8854" x="7912100" y="1333500"/>
          <p14:tracePt t="8870" x="7918450" y="1333500"/>
          <p14:tracePt t="8889" x="7918450" y="1327150"/>
          <p14:tracePt t="8905" x="7918450" y="1320800"/>
          <p14:tracePt t="9723" x="7924800" y="1320800"/>
          <p14:tracePt t="9735" x="7931150" y="1320800"/>
          <p14:tracePt t="9744" x="7937500" y="1333500"/>
          <p14:tracePt t="9754" x="7950200" y="1333500"/>
          <p14:tracePt t="9771" x="7969250" y="1352550"/>
          <p14:tracePt t="9787" x="8007350" y="1384300"/>
          <p14:tracePt t="9820" x="8070850" y="1466850"/>
          <p14:tracePt t="9853" x="8153400" y="1562100"/>
          <p14:tracePt t="9871" x="8204200" y="1638300"/>
          <p14:tracePt t="9887" x="8267700" y="1746250"/>
          <p14:tracePt t="9904" x="8337550" y="1835150"/>
          <p14:tracePt t="9920" x="8382000" y="1892300"/>
          <p14:tracePt t="9937" x="8426450" y="1968500"/>
          <p14:tracePt t="9953" x="8470900" y="2038350"/>
          <p14:tracePt t="9970" x="8534400" y="2139950"/>
          <p14:tracePt t="9987" x="8559800" y="2178050"/>
          <p14:tracePt t="10003" x="8578850" y="2209800"/>
          <p14:tracePt t="10020" x="8604250" y="2241550"/>
          <p14:tracePt t="10023" x="8610600" y="2260600"/>
          <p14:tracePt t="10036" x="8636000" y="2336800"/>
          <p14:tracePt t="10053" x="8655050" y="2387600"/>
          <p14:tracePt t="10070" x="8680450" y="2425700"/>
          <p14:tracePt t="10087" x="8693150" y="2444750"/>
          <p14:tracePt t="10103" x="8699500" y="2463800"/>
          <p14:tracePt t="10120" x="8705850" y="2470150"/>
          <p14:tracePt t="10136" x="8718550" y="2482850"/>
          <p14:tracePt t="10154" x="8737600" y="2546350"/>
          <p14:tracePt t="10170" x="8756650" y="2584450"/>
          <p14:tracePt t="10187" x="8769350" y="2609850"/>
          <p14:tracePt t="10203" x="8782050" y="2635250"/>
          <p14:tracePt t="10220" x="8794750" y="2679700"/>
          <p14:tracePt t="10237" x="8807450" y="2711450"/>
          <p14:tracePt t="10254" x="8826500" y="2749550"/>
          <p14:tracePt t="10270" x="8839200" y="2774950"/>
          <p14:tracePt t="10287" x="8845550" y="2794000"/>
          <p14:tracePt t="10303" x="8845550" y="2800350"/>
          <p14:tracePt t="10337" x="8845550" y="2806700"/>
          <p14:tracePt t="11185" x="8839200" y="2768600"/>
          <p14:tracePt t="11198" x="8807450" y="2635250"/>
          <p14:tracePt t="11213" x="8794750" y="2584450"/>
          <p14:tracePt t="11220" x="8788400" y="2559050"/>
          <p14:tracePt t="11236" x="8775700" y="2508250"/>
          <p14:tracePt t="11253" x="8769350" y="2470150"/>
          <p14:tracePt t="11286" x="8750300" y="2413000"/>
          <p14:tracePt t="11320" x="8705850" y="2368550"/>
          <p14:tracePt t="11337" x="8642350" y="2330450"/>
          <p14:tracePt t="11353" x="8597900" y="2292350"/>
          <p14:tracePt t="11370" x="8540750" y="2241550"/>
          <p14:tracePt t="11387" x="8464550" y="2171700"/>
          <p14:tracePt t="11403" x="8299450" y="2044700"/>
          <p14:tracePt t="11420" x="8242300" y="1981200"/>
          <p14:tracePt t="11437" x="8197850" y="1924050"/>
          <p14:tracePt t="11454" x="8178800" y="1885950"/>
          <p14:tracePt t="11470" x="8172450" y="1873250"/>
          <p14:tracePt t="11487" x="8166100" y="1873250"/>
          <p14:tracePt t="11504" x="8153400" y="1854200"/>
          <p14:tracePt t="11520" x="8121650" y="1828800"/>
          <p14:tracePt t="11523" x="8096250" y="1803400"/>
          <p14:tracePt t="11538" x="8051800" y="1771650"/>
          <p14:tracePt t="11554" x="8013700" y="1733550"/>
          <p14:tracePt t="11570" x="7962900" y="1676400"/>
          <p14:tracePt t="11587" x="7905750" y="1612900"/>
          <p14:tracePt t="11603" x="7867650" y="1568450"/>
          <p14:tracePt t="11620" x="7835900" y="1517650"/>
          <p14:tracePt t="11637" x="7804150" y="1473200"/>
          <p14:tracePt t="11654" x="7778750" y="1422400"/>
          <p14:tracePt t="11670" x="7772400" y="1397000"/>
          <p14:tracePt t="11687" x="7766050" y="1384300"/>
          <p14:tracePt t="11703" x="7759700" y="1371600"/>
          <p14:tracePt t="11721" x="7727950" y="1339850"/>
          <p14:tracePt t="11737" x="7702550" y="1327150"/>
          <p14:tracePt t="11754" x="7683500" y="1308100"/>
          <p14:tracePt t="11801" x="7677150" y="1301750"/>
          <p14:tracePt t="11808" x="7670800" y="1301750"/>
          <p14:tracePt t="11820" x="7664450" y="1289050"/>
          <p14:tracePt t="11836" x="7632700" y="1257300"/>
          <p14:tracePt t="11853" x="7594600" y="1231900"/>
          <p14:tracePt t="11869" x="7575550" y="1219200"/>
          <p14:tracePt t="11886" x="7569200" y="1212850"/>
          <p14:tracePt t="11903" x="7562850" y="1206500"/>
          <p14:tracePt t="11919" x="7550150" y="1200150"/>
          <p14:tracePt t="11936" x="7537450" y="1193800"/>
          <p14:tracePt t="11953" x="7518400" y="1187450"/>
          <p14:tracePt t="12053" x="7512050" y="1187450"/>
          <p14:tracePt t="12067" x="7505700" y="1193800"/>
          <p14:tracePt t="12082" x="7505700" y="1206500"/>
          <p14:tracePt t="12089" x="7505700" y="1219200"/>
          <p14:tracePt t="12103" x="7505700" y="1257300"/>
          <p14:tracePt t="12119" x="7524750" y="1295400"/>
          <p14:tracePt t="12136" x="7543800" y="1346200"/>
          <p14:tracePt t="12153" x="7556500" y="1435100"/>
          <p14:tracePt t="12169" x="7556500" y="1581150"/>
          <p14:tracePt t="12186" x="7512050" y="1746250"/>
          <p14:tracePt t="12203" x="7461250" y="1917700"/>
          <p14:tracePt t="12220" x="7359650" y="2101850"/>
          <p14:tracePt t="12236" x="7188200" y="2336800"/>
          <p14:tracePt t="12253" x="7067550" y="2482850"/>
          <p14:tracePt t="12269" x="6978650" y="2559050"/>
          <p14:tracePt t="12286" x="6940550" y="2603500"/>
          <p14:tracePt t="12303" x="6921500" y="2622550"/>
          <p14:tracePt t="12320" x="6915150" y="2635250"/>
          <p14:tracePt t="12337" x="6915150" y="2673350"/>
          <p14:tracePt t="12353" x="6915150" y="2705100"/>
          <p14:tracePt t="12369" x="6915150" y="2730500"/>
          <p14:tracePt t="12386" x="6915150" y="2755900"/>
          <p14:tracePt t="12403" x="6908800" y="2768600"/>
          <p14:tracePt t="12419" x="6902450" y="2781300"/>
          <p14:tracePt t="12436" x="6896100" y="2794000"/>
          <p14:tracePt t="12452" x="6896100" y="2813050"/>
          <p14:tracePt t="12470" x="6889750" y="2857500"/>
          <p14:tracePt t="12486" x="6889750" y="2882900"/>
          <p14:tracePt t="12503" x="6889750" y="2901950"/>
          <p14:tracePt t="12519" x="6889750" y="2914650"/>
          <p14:tracePt t="12582" x="6908800" y="2927350"/>
          <p14:tracePt t="12593" x="6927850" y="2940050"/>
          <p14:tracePt t="12606" x="6953250" y="2952750"/>
          <p14:tracePt t="12620" x="6972300" y="2959100"/>
          <p14:tracePt t="12637" x="6972300" y="2965450"/>
          <p14:tracePt t="12653" x="6978650" y="2965450"/>
          <p14:tracePt t="13436" x="6991350" y="2921000"/>
          <p14:tracePt t="13448" x="7010400" y="2794000"/>
          <p14:tracePt t="13460" x="7010400" y="2749550"/>
          <p14:tracePt t="13471" x="7004050" y="2622550"/>
          <p14:tracePt t="13487" x="6972300" y="2476500"/>
          <p14:tracePt t="13504" x="6972300" y="2381250"/>
          <p14:tracePt t="13537" x="7004050" y="2266950"/>
          <p14:tracePt t="13570" x="7112000" y="2114550"/>
          <p14:tracePt t="13588" x="7162800" y="2006600"/>
          <p14:tracePt t="13603" x="7175500" y="1924050"/>
          <p14:tracePt t="13620" x="7175500" y="1854200"/>
          <p14:tracePt t="13637" x="7175500" y="1778000"/>
          <p14:tracePt t="13654" x="7175500" y="1714500"/>
          <p14:tracePt t="13670" x="7156450" y="1682750"/>
          <p14:tracePt t="13687" x="7150100" y="1663700"/>
          <p14:tracePt t="13720" x="7150100" y="1657350"/>
          <p14:tracePt t="13979" x="7150100" y="1651000"/>
          <p14:tracePt t="13990" x="7150100" y="1631950"/>
          <p14:tracePt t="14003" x="7131050" y="1555750"/>
          <p14:tracePt t="14019" x="7112000" y="1473200"/>
          <p14:tracePt t="14021" x="7105650" y="1441450"/>
          <p14:tracePt t="14036" x="7099300" y="1384300"/>
          <p14:tracePt t="14053" x="7099300" y="1358900"/>
          <p14:tracePt t="14069" x="7099300" y="1346200"/>
          <p14:tracePt t="14088" x="7099300" y="1339850"/>
          <p14:tracePt t="14134" x="7099300" y="1333500"/>
          <p14:tracePt t="14164" x="7099300" y="1327150"/>
          <p14:tracePt t="14184" x="7099300" y="1320800"/>
          <p14:tracePt t="14192" x="7099300" y="1314450"/>
          <p14:tracePt t="14203" x="7099300" y="1308100"/>
          <p14:tracePt t="14219" x="7099300" y="1289050"/>
          <p14:tracePt t="14252" x="7099300" y="1282700"/>
          <p14:tracePt t="14271" x="7099300" y="1276350"/>
          <p14:tracePt t="14692" x="7092950" y="1276350"/>
          <p14:tracePt t="14703" x="7086600" y="1289050"/>
          <p14:tracePt t="14722" x="7054850" y="1320800"/>
          <p14:tracePt t="14736" x="7010400" y="1371600"/>
          <p14:tracePt t="14753" x="6953250" y="1460500"/>
          <p14:tracePt t="14769" x="6902450" y="1524000"/>
          <p14:tracePt t="14802" x="6724650" y="1708150"/>
          <p14:tracePt t="14837" x="6477000" y="1930400"/>
          <p14:tracePt t="14854" x="6330950" y="2006600"/>
          <p14:tracePt t="14871" x="6229350" y="2070100"/>
          <p14:tracePt t="14888" x="6083300" y="2165350"/>
          <p14:tracePt t="14905" x="6007100" y="2247900"/>
          <p14:tracePt t="14920" x="5937250" y="2311400"/>
          <p14:tracePt t="14936" x="5880100" y="2368550"/>
          <p14:tracePt t="14953" x="5810250" y="2438400"/>
          <p14:tracePt t="14970" x="5727700" y="2527300"/>
          <p14:tracePt t="14986" x="5676900" y="2571750"/>
          <p14:tracePt t="15002" x="5651500" y="2597150"/>
          <p14:tracePt t="15019" x="5607050" y="2628900"/>
          <p14:tracePt t="15022" x="5581650" y="2641600"/>
          <p14:tracePt t="15037" x="5530850" y="2660650"/>
          <p14:tracePt t="15052" x="5486400" y="2679700"/>
          <p14:tracePt t="15069" x="5454650" y="2698750"/>
          <p14:tracePt t="15086" x="5416550" y="2711450"/>
          <p14:tracePt t="15102" x="5391150" y="2730500"/>
          <p14:tracePt t="15119" x="5353050" y="2762250"/>
          <p14:tracePt t="15135" x="5314950" y="2806700"/>
          <p14:tracePt t="15152" x="5276850" y="2838450"/>
          <p14:tracePt t="15169" x="5270500" y="2851150"/>
          <p14:tracePt t="15913" x="5302250" y="2832100"/>
          <p14:tracePt t="15925" x="5359400" y="2800350"/>
          <p14:tracePt t="15936" x="5397500" y="2787650"/>
          <p14:tracePt t="15953" x="5467350" y="2749550"/>
          <p14:tracePt t="15969" x="5568950" y="2686050"/>
          <p14:tracePt t="15986" x="5607050" y="2647950"/>
          <p14:tracePt t="16019" x="5626100" y="2603500"/>
          <p14:tracePt t="16287" x="5638800" y="2584450"/>
          <p14:tracePt t="16299" x="5657850" y="2552700"/>
          <p14:tracePt t="16310" x="5702300" y="2476500"/>
          <p14:tracePt t="16319" x="5727700" y="2438400"/>
          <p14:tracePt t="16335" x="5873750" y="2146300"/>
          <p14:tracePt t="16354" x="5969000" y="1930400"/>
          <p14:tracePt t="16371" x="6159500" y="1460500"/>
          <p14:tracePt t="16386" x="6267450" y="1289050"/>
          <p14:tracePt t="16402" x="6445250" y="1123950"/>
          <p14:tracePt t="16419" x="6584950" y="984250"/>
          <p14:tracePt t="16436" x="6724650" y="774700"/>
          <p14:tracePt t="16452" x="6819900" y="615950"/>
          <p14:tracePt t="16469" x="6965950" y="323850"/>
          <p14:tracePt t="16486" x="7042150" y="177800"/>
          <p14:tracePt t="16502" x="7092950" y="101600"/>
          <p14:tracePt t="16520" x="7112000" y="63500"/>
          <p14:tracePt t="16536" x="7118350" y="57150"/>
          <p14:tracePt t="16552" x="7124700" y="44450"/>
          <p14:tracePt t="16569" x="7150100" y="25400"/>
          <p14:tracePt t="16586" x="7188200" y="0"/>
          <p14:tracePt t="16602" x="7207250" y="0"/>
          <p14:tracePt t="16619" x="7213600" y="0"/>
          <p14:tracePt t="16668" x="7213600" y="6350"/>
          <p14:tracePt t="16675" x="7213600" y="31750"/>
          <p14:tracePt t="16685" x="7213600" y="69850"/>
          <p14:tracePt t="16702" x="7181850" y="165100"/>
          <p14:tracePt t="16719" x="7092950" y="323850"/>
          <p14:tracePt t="16736" x="7004050" y="501650"/>
          <p14:tracePt t="16752" x="6921500" y="635000"/>
          <p14:tracePt t="16770" x="6750050" y="939800"/>
          <p14:tracePt t="16786" x="6642100" y="1092200"/>
          <p14:tracePt t="16802" x="6591300" y="1155700"/>
          <p14:tracePt t="16819" x="6572250" y="1174750"/>
          <p14:tracePt t="16836" x="6553200" y="1187450"/>
          <p14:tracePt t="16852" x="6553200" y="1193800"/>
          <p14:tracePt t="16869" x="6546850" y="1200150"/>
          <p14:tracePt t="16885" x="6540500" y="1200150"/>
          <p14:tracePt t="16902" x="6540500" y="1212850"/>
          <p14:tracePt t="17397" x="6534150" y="1212850"/>
          <p14:tracePt t="17412" x="6521450" y="1212850"/>
          <p14:tracePt t="17422" x="6508750" y="1219200"/>
          <p14:tracePt t="17436" x="6413500" y="1257300"/>
          <p14:tracePt t="17452" x="6267450" y="1327150"/>
          <p14:tracePt t="17469" x="5867400" y="1543050"/>
          <p14:tracePt t="17502" x="4908550" y="2139950"/>
          <p14:tracePt t="17536" x="3867150" y="2774950"/>
          <p14:tracePt t="17552" x="3536950" y="2952750"/>
          <p14:tracePt t="17568" x="3390900" y="3022600"/>
          <p14:tracePt t="17586" x="3244850" y="3111500"/>
          <p14:tracePt t="17602" x="3162300" y="3168650"/>
          <p14:tracePt t="17619" x="3067050" y="3232150"/>
          <p14:tracePt t="17635" x="2990850" y="3289300"/>
          <p14:tracePt t="17652" x="2908300" y="3340100"/>
          <p14:tracePt t="17668" x="2889250" y="3359150"/>
          <p14:tracePt t="17685" x="2863850" y="3371850"/>
          <p14:tracePt t="17703" x="2819400" y="3409950"/>
          <p14:tracePt t="17718" x="2762250" y="3454400"/>
          <p14:tracePt t="17735" x="2730500" y="3479800"/>
          <p14:tracePt t="17752" x="2692400" y="3492500"/>
          <p14:tracePt t="17769" x="2679700" y="3505200"/>
          <p14:tracePt t="17786" x="2673350" y="3511550"/>
          <p14:tracePt t="19218" x="2667000" y="3511550"/>
          <p14:tracePt t="19227" x="2654300" y="3517900"/>
          <p14:tracePt t="19236" x="2647950" y="3524250"/>
          <p14:tracePt t="19253" x="2590800" y="3562350"/>
          <p14:tracePt t="19270" x="2552700" y="3606800"/>
          <p14:tracePt t="19285" x="2514600" y="3638550"/>
          <p14:tracePt t="19319" x="2432050" y="3771900"/>
          <p14:tracePt t="19352" x="2381250" y="3867150"/>
          <p14:tracePt t="20430" x="2381250" y="3879850"/>
          <p14:tracePt t="20441" x="2387600" y="3892550"/>
          <p14:tracePt t="20454" x="2444750" y="3924300"/>
          <p14:tracePt t="20469" x="2533650" y="3962400"/>
          <p14:tracePt t="20485" x="2889250" y="4000500"/>
          <p14:tracePt t="20501" x="4279900" y="3873500"/>
          <p14:tracePt t="20535" x="6762750" y="3378200"/>
          <p14:tracePt t="20568" x="9404350" y="2209800"/>
          <p14:tracePt t="20584" x="10452100" y="1555750"/>
          <p14:tracePt t="20601" x="11144250" y="1187450"/>
          <p14:tracePt t="20617" x="11690350" y="882650"/>
          <p14:tracePt t="20634" x="11988800" y="679450"/>
          <p14:tracePt t="20651" x="12071350" y="590550"/>
          <p14:tracePt t="20668" x="12096750" y="546100"/>
          <p14:tracePt t="20685" x="12109450" y="508000"/>
          <p14:tracePt t="20701" x="11988800" y="469900"/>
          <p14:tracePt t="20718" x="11874500" y="444500"/>
          <p14:tracePt t="20734" x="11823700" y="444500"/>
          <p14:tracePt t="20976" x="11747500" y="412750"/>
          <p14:tracePt t="20989" x="11722100" y="406400"/>
          <p14:tracePt t="21001" x="11626850" y="393700"/>
          <p14:tracePt t="21017" x="11474450" y="368300"/>
          <p14:tracePt t="21035" x="11029950" y="342900"/>
          <p14:tracePt t="21038" x="10598150" y="330200"/>
          <p14:tracePt t="21051" x="10045700" y="330200"/>
          <p14:tracePt t="21068" x="8667750" y="450850"/>
          <p14:tracePt t="21084" x="8223250" y="552450"/>
          <p14:tracePt t="21100" x="7962900" y="622300"/>
          <p14:tracePt t="21117" x="7861300" y="654050"/>
          <p14:tracePt t="21134" x="7823200" y="673100"/>
          <p14:tracePt t="21151" x="7804150" y="698500"/>
          <p14:tracePt t="21167" x="7797800" y="723900"/>
          <p14:tracePt t="21184" x="7797800" y="762000"/>
          <p14:tracePt t="21201" x="7835900" y="819150"/>
          <p14:tracePt t="21217" x="7899400" y="850900"/>
          <p14:tracePt t="21234" x="7943850" y="882650"/>
          <p14:tracePt t="21251" x="7975600" y="895350"/>
          <p14:tracePt t="21267" x="7981950" y="895350"/>
          <p14:tracePt t="21284" x="7988300" y="908050"/>
          <p14:tracePt t="21301" x="8007350" y="927100"/>
          <p14:tracePt t="21317" x="8039100" y="971550"/>
          <p14:tracePt t="21334" x="8077200" y="1003300"/>
          <p14:tracePt t="21351" x="8159750" y="1047750"/>
          <p14:tracePt t="21367" x="8280400" y="1085850"/>
          <p14:tracePt t="21384" x="8553450" y="1187450"/>
          <p14:tracePt t="21401" x="8756650" y="1270000"/>
          <p14:tracePt t="21417" x="8864600" y="1320800"/>
          <p14:tracePt t="21434" x="8940800" y="1320800"/>
          <p14:tracePt t="21451" x="8985250" y="1314450"/>
          <p14:tracePt t="21467" x="9023350" y="1289050"/>
          <p14:tracePt t="21483" x="9055100" y="1270000"/>
          <p14:tracePt t="21500" x="9086850" y="1250950"/>
          <p14:tracePt t="21517" x="9099550" y="1238250"/>
          <p14:tracePt t="21534" x="9112250" y="1231900"/>
          <p14:tracePt t="21550" x="9131300" y="1225550"/>
          <p14:tracePt t="21567" x="9175750" y="1200150"/>
          <p14:tracePt t="21584" x="9245600" y="1168400"/>
          <p14:tracePt t="21601" x="9328150" y="1136650"/>
          <p14:tracePt t="21617" x="9353550" y="1123950"/>
          <p14:tracePt t="21633" x="9372600" y="1111250"/>
          <p14:tracePt t="21650" x="9378950" y="1104900"/>
          <p14:tracePt t="21667" x="9385300" y="1104900"/>
          <p14:tracePt t="21767" x="9385300" y="1111250"/>
          <p14:tracePt t="21782" x="9385300" y="1117600"/>
          <p14:tracePt t="21791" x="9385300" y="1123950"/>
          <p14:tracePt t="21803" x="9385300" y="1130300"/>
          <p14:tracePt t="21838" x="9385300" y="1136650"/>
          <p14:tracePt t="24103" x="9385300" y="1143000"/>
          <p14:tracePt t="24117" x="9385300" y="1155700"/>
          <p14:tracePt t="24126" x="9385300" y="1162050"/>
          <p14:tracePt t="24150" x="9385300" y="1212850"/>
          <p14:tracePt t="24183" x="9385300" y="1263650"/>
          <p14:tracePt t="24200" x="9385300" y="1276350"/>
          <p14:tracePt t="24216" x="9385300" y="1282700"/>
          <p14:tracePt t="24233" x="9385300" y="1295400"/>
          <p14:tracePt t="24277" x="9385300" y="1301750"/>
          <p14:tracePt t="24284" x="9391650" y="1301750"/>
          <p14:tracePt t="24299" x="9429750" y="1308100"/>
          <p14:tracePt t="24316" x="9467850" y="1308100"/>
          <p14:tracePt t="24333" x="9505950" y="1308100"/>
          <p14:tracePt t="24350" x="9531350" y="1308100"/>
          <p14:tracePt t="24383" x="9537700" y="1308100"/>
          <p14:tracePt t="24400" x="9544050" y="1308100"/>
          <p14:tracePt t="24536" x="9537700" y="1308100"/>
          <p14:tracePt t="24548" x="9512300" y="1308100"/>
          <p14:tracePt t="24556" x="9448800" y="1308100"/>
          <p14:tracePt t="24566" x="9429750" y="1308100"/>
          <p14:tracePt t="24583" x="9391650" y="1308100"/>
          <p14:tracePt t="24600" x="9359900" y="1308100"/>
          <p14:tracePt t="24616" x="9353550" y="1308100"/>
          <p14:tracePt t="24633" x="9347200" y="1308100"/>
          <p14:tracePt t="24666" x="9340850" y="1308100"/>
          <p14:tracePt t="24772" x="9340850" y="1301750"/>
          <p14:tracePt t="24793" x="9353550" y="1301750"/>
          <p14:tracePt t="24804" x="9359900" y="1301750"/>
          <p14:tracePt t="24817" x="9372600" y="1301750"/>
          <p14:tracePt t="24833" x="9385300" y="1301750"/>
          <p14:tracePt t="24850" x="9410700" y="1301750"/>
          <p14:tracePt t="24867" x="9429750" y="1295400"/>
          <p14:tracePt t="24883" x="9442450" y="1295400"/>
          <p14:tracePt t="24901" x="9467850" y="1289050"/>
          <p14:tracePt t="24917" x="9480550" y="1282700"/>
          <p14:tracePt t="24934" x="9486900" y="1282700"/>
          <p14:tracePt t="24967" x="9493250" y="1282700"/>
          <p14:tracePt t="25286" x="9493250" y="1276350"/>
          <p14:tracePt t="25296" x="9486900" y="1276350"/>
          <p14:tracePt t="25313" x="9480550" y="1276350"/>
          <p14:tracePt t="25328" x="9474200" y="1276350"/>
          <p14:tracePt t="25343" x="9461500" y="1270000"/>
          <p14:tracePt t="25350" x="9448800" y="1270000"/>
          <p14:tracePt t="25366" x="9436100" y="1263650"/>
          <p14:tracePt t="25383" x="9417050" y="1263650"/>
          <p14:tracePt t="25399" x="9398000" y="1257300"/>
          <p14:tracePt t="25416" x="9366250" y="1257300"/>
          <p14:tracePt t="25433" x="9315450" y="1257300"/>
          <p14:tracePt t="25449" x="9251950" y="1250950"/>
          <p14:tracePt t="25466" x="9194800" y="1250950"/>
          <p14:tracePt t="25483" x="9163050" y="1250950"/>
          <p14:tracePt t="25499" x="9156700" y="1250950"/>
          <p14:tracePt t="25516" x="9150350" y="1250950"/>
          <p14:tracePt t="25534" x="9144000" y="1250950"/>
          <p14:tracePt t="25549" x="9137650" y="1250950"/>
          <p14:tracePt t="25566" x="9131300" y="1250950"/>
          <p14:tracePt t="26529" x="9118600" y="1250950"/>
          <p14:tracePt t="26542" x="9099550" y="1250950"/>
          <p14:tracePt t="26551" x="9080500" y="1250950"/>
          <p14:tracePt t="26566" x="9061450" y="1250950"/>
          <p14:tracePt t="26583" x="9042400" y="1250950"/>
          <p14:tracePt t="26600" x="9029700" y="1250950"/>
          <p14:tracePt t="26616" x="9017000" y="1250950"/>
          <p14:tracePt t="26649" x="8959850" y="1250950"/>
          <p14:tracePt t="26683" x="8915400" y="1250950"/>
          <p14:tracePt t="26700" x="8902700" y="1250950"/>
          <p14:tracePt t="26733" x="8896350" y="1250950"/>
          <p14:tracePt t="26750" x="8890000" y="1250950"/>
          <p14:tracePt t="26857" x="8896350" y="1250950"/>
          <p14:tracePt t="26866" x="8902700" y="1250950"/>
          <p14:tracePt t="26884" x="8928100" y="1257300"/>
          <p14:tracePt t="26900" x="8959850" y="1263650"/>
          <p14:tracePt t="26917" x="8985250" y="1263650"/>
          <p14:tracePt t="26934" x="9004300" y="1263650"/>
          <p14:tracePt t="26950" x="9036050" y="1263650"/>
          <p14:tracePt t="26967" x="9074150" y="1270000"/>
          <p14:tracePt t="26984" x="9093200" y="1270000"/>
          <p14:tracePt t="27001" x="9105900" y="1270000"/>
          <p14:tracePt t="27017" x="9124950" y="1270000"/>
          <p14:tracePt t="27032" x="9131300" y="1270000"/>
          <p14:tracePt t="27051" x="9144000" y="1276350"/>
          <p14:tracePt t="27067" x="9156700" y="1276350"/>
          <p14:tracePt t="27083" x="9175750" y="1282700"/>
          <p14:tracePt t="27100" x="9188450" y="1282700"/>
          <p14:tracePt t="27116" x="9194800" y="1282700"/>
          <p14:tracePt t="27133" x="9201150" y="1282700"/>
          <p14:tracePt t="27149" x="9207500" y="1282700"/>
          <p14:tracePt t="28445" x="9201150" y="1282700"/>
          <p14:tracePt t="28456" x="9194800" y="1282700"/>
          <p14:tracePt t="28466" x="9169400" y="1282700"/>
          <p14:tracePt t="28483" x="9144000" y="1282700"/>
          <p14:tracePt t="28499" x="9112250" y="1282700"/>
          <p14:tracePt t="28516" x="9080500" y="1282700"/>
          <p14:tracePt t="28549" x="9061450" y="1282700"/>
          <p14:tracePt t="28583" x="9055100" y="1282700"/>
          <p14:tracePt t="28605" x="9048750" y="1282700"/>
          <p14:tracePt t="28627" x="9042400" y="1282700"/>
          <p14:tracePt t="28642" x="9036050" y="1282700"/>
          <p14:tracePt t="28650" x="9029700" y="1282700"/>
          <p14:tracePt t="28665" x="8991600" y="1282700"/>
          <p14:tracePt t="28682" x="8953500" y="1276350"/>
          <p14:tracePt t="28698" x="8921750" y="1270000"/>
          <p14:tracePt t="28716" x="8909050" y="1270000"/>
          <p14:tracePt t="28732" x="8902700" y="1270000"/>
          <p14:tracePt t="28749" x="8896350" y="1270000"/>
          <p14:tracePt t="28937" x="8890000" y="1270000"/>
          <p14:tracePt t="28951" x="8883650" y="1270000"/>
          <p14:tracePt t="28961" x="8877300" y="1270000"/>
          <p14:tracePt t="28973" x="8851900" y="1270000"/>
          <p14:tracePt t="28982" x="8845550" y="1270000"/>
          <p14:tracePt t="28999" x="8807450" y="1270000"/>
          <p14:tracePt t="29015" x="8775700" y="1270000"/>
          <p14:tracePt t="29032" x="8763000" y="1270000"/>
          <p14:tracePt t="29048" x="8756650" y="1270000"/>
          <p14:tracePt t="29067" x="8750300" y="1270000"/>
          <p14:tracePt t="29083" x="8743950" y="1270000"/>
          <p14:tracePt t="29217" x="8756650" y="1270000"/>
          <p14:tracePt t="29228" x="8769350" y="1263650"/>
          <p14:tracePt t="29237" x="8813800" y="1257300"/>
          <p14:tracePt t="29249" x="8839200" y="1257300"/>
          <p14:tracePt t="29266" x="8870950" y="1257300"/>
          <p14:tracePt t="29298" x="8877300" y="1257300"/>
          <p14:tracePt t="29315" x="8883650" y="1257300"/>
          <p14:tracePt t="29331" x="8890000" y="1257300"/>
          <p14:tracePt t="29422" x="8890000" y="1250950"/>
          <p14:tracePt t="30414" x="8877300" y="1250950"/>
          <p14:tracePt t="30424" x="8845550" y="1257300"/>
          <p14:tracePt t="30432" x="8807450" y="1257300"/>
          <p14:tracePt t="30449" x="8731250" y="1257300"/>
          <p14:tracePt t="30465" x="8686800" y="1257300"/>
          <p14:tracePt t="30482" x="8655050" y="1257300"/>
          <p14:tracePt t="30515" x="8585200" y="1257300"/>
          <p14:tracePt t="30548" x="8496300" y="1257300"/>
          <p14:tracePt t="30566" x="8451850" y="1263650"/>
          <p14:tracePt t="30582" x="8432800" y="1270000"/>
          <p14:tracePt t="30598" x="8426450" y="1270000"/>
          <p14:tracePt t="30615" x="8420100" y="1270000"/>
          <p14:tracePt t="30632" x="8413750" y="1270000"/>
          <p14:tracePt t="30648" x="8401050" y="1270000"/>
          <p14:tracePt t="30665" x="8375650" y="1270000"/>
          <p14:tracePt t="30682" x="8369300" y="1270000"/>
          <p14:tracePt t="30698" x="8362950" y="1270000"/>
          <p14:tracePt t="30715" x="8356600" y="1270000"/>
          <p14:tracePt t="30732" x="8350250" y="1270000"/>
          <p14:tracePt t="30869" x="8356600" y="1270000"/>
          <p14:tracePt t="30880" x="8369300" y="1270000"/>
          <p14:tracePt t="30899" x="8420100" y="1270000"/>
          <p14:tracePt t="30916" x="8464550" y="1270000"/>
          <p14:tracePt t="30933" x="8502650" y="1270000"/>
          <p14:tracePt t="30949" x="8540750" y="1270000"/>
          <p14:tracePt t="30966" x="8559800" y="1270000"/>
          <p14:tracePt t="30982" x="8578850" y="1270000"/>
          <p14:tracePt t="30999" x="8591550" y="1270000"/>
          <p14:tracePt t="31016" x="8604250" y="1270000"/>
          <p14:tracePt t="31032" x="8610600" y="1270000"/>
          <p14:tracePt t="31037" x="8616950" y="1270000"/>
          <p14:tracePt t="31052" x="8623300" y="1270000"/>
          <p14:tracePt t="31096" x="8629650" y="1270000"/>
          <p14:tracePt t="31199" x="8636000" y="1270000"/>
          <p14:tracePt t="31213" x="8642350" y="1270000"/>
          <p14:tracePt t="31235" x="8648700" y="1270000"/>
          <p14:tracePt t="31265" x="8655050" y="1270000"/>
          <p14:tracePt t="32911" x="8674100" y="1270000"/>
          <p14:tracePt t="32924" x="8705850" y="1282700"/>
          <p14:tracePt t="32936" x="8756650" y="1301750"/>
          <p14:tracePt t="32948" x="8813800" y="1320800"/>
          <p14:tracePt t="32965" x="8858250" y="1339850"/>
          <p14:tracePt t="32982" x="8890000" y="1352550"/>
          <p14:tracePt t="32998" x="8902700" y="1352550"/>
          <p14:tracePt t="33031" x="8991600" y="1352550"/>
          <p14:tracePt t="33065" x="9169400" y="1346200"/>
          <p14:tracePt t="33081" x="9258300" y="1333500"/>
          <p14:tracePt t="33098" x="9328150" y="1308100"/>
          <p14:tracePt t="33115" x="9398000" y="1276350"/>
          <p14:tracePt t="33131" x="9467850" y="1250950"/>
          <p14:tracePt t="33148" x="9550400" y="1219200"/>
          <p14:tracePt t="33165" x="9601200" y="1200150"/>
          <p14:tracePt t="33181" x="9652000" y="1174750"/>
          <p14:tracePt t="33200" x="9664700" y="1168400"/>
          <p14:tracePt t="33215" x="9677400" y="1155700"/>
          <p14:tracePt t="33232" x="9721850" y="1130300"/>
          <p14:tracePt t="33248" x="9759950" y="1117600"/>
          <p14:tracePt t="33265" x="9791700" y="1104900"/>
          <p14:tracePt t="33282" x="9810750" y="1104900"/>
          <p14:tracePt t="33299" x="9817100" y="1104900"/>
          <p14:tracePt t="33315" x="9823450" y="1104900"/>
          <p14:tracePt t="33331" x="9829800" y="1104900"/>
          <p14:tracePt t="33348" x="9842500" y="1104900"/>
          <p14:tracePt t="33364" x="9874250" y="1104900"/>
          <p14:tracePt t="33381" x="9906000" y="1104900"/>
          <p14:tracePt t="33398" x="9937750" y="1104900"/>
          <p14:tracePt t="33414" x="9975850" y="1104900"/>
          <p14:tracePt t="33431" x="10026650" y="1111250"/>
          <p14:tracePt t="33448" x="10045700" y="1117600"/>
          <p14:tracePt t="33465" x="10058400" y="1117600"/>
          <p14:tracePt t="33482" x="10077450" y="1123950"/>
          <p14:tracePt t="33498" x="10083800" y="1123950"/>
          <p14:tracePt t="33515" x="10090150" y="1123950"/>
          <p14:tracePt t="33531" x="10096500" y="1123950"/>
          <p14:tracePt t="33534" x="10102850" y="1123950"/>
          <p14:tracePt t="33548" x="10121900" y="1123950"/>
          <p14:tracePt t="33564" x="10134600" y="1123950"/>
          <p14:tracePt t="33581" x="10147300" y="1123950"/>
          <p14:tracePt t="33598" x="10153650" y="1117600"/>
          <p14:tracePt t="33615" x="10166350" y="1104900"/>
          <p14:tracePt t="33632" x="10172700" y="1079500"/>
          <p14:tracePt t="33648" x="10179050" y="1047750"/>
          <p14:tracePt t="33665" x="10185400" y="1009650"/>
          <p14:tracePt t="33681" x="10191750" y="990600"/>
          <p14:tracePt t="33698" x="10198100" y="971550"/>
          <p14:tracePt t="33715" x="10198100" y="952500"/>
          <p14:tracePt t="33732" x="10198100" y="933450"/>
          <p14:tracePt t="33748" x="10185400" y="920750"/>
          <p14:tracePt t="33765" x="10179050" y="920750"/>
          <p14:tracePt t="33781" x="10166350" y="908050"/>
          <p14:tracePt t="33798" x="10153650" y="901700"/>
          <p14:tracePt t="33814" x="10134600" y="889000"/>
          <p14:tracePt t="33832" x="10128250" y="876300"/>
          <p14:tracePt t="33847" x="10115550" y="863600"/>
          <p14:tracePt t="33867" x="10083800" y="844550"/>
          <p14:tracePt t="33883" x="10052050" y="825500"/>
          <p14:tracePt t="33898" x="10007600" y="812800"/>
          <p14:tracePt t="33915" x="9937750" y="787400"/>
          <p14:tracePt t="33931" x="9899650" y="774700"/>
          <p14:tracePt t="33948" x="9874250" y="768350"/>
          <p14:tracePt t="33965" x="9861550" y="762000"/>
          <p14:tracePt t="33981" x="9855200" y="762000"/>
          <p14:tracePt t="33998" x="9848850" y="762000"/>
          <p14:tracePt t="34014" x="9842500" y="762000"/>
          <p14:tracePt t="34031" x="9823450" y="768350"/>
          <p14:tracePt t="34034" x="9817100" y="774700"/>
          <p14:tracePt t="34048" x="9785350" y="787400"/>
          <p14:tracePt t="34065" x="9759950" y="806450"/>
          <p14:tracePt t="34081" x="9740900" y="819150"/>
          <p14:tracePt t="34099" x="9715500" y="844550"/>
          <p14:tracePt t="34115" x="9709150" y="863600"/>
          <p14:tracePt t="34131" x="9696450" y="882650"/>
          <p14:tracePt t="34148" x="9683750" y="895350"/>
          <p14:tracePt t="34165" x="9677400" y="914400"/>
          <p14:tracePt t="34181" x="9671050" y="933450"/>
          <p14:tracePt t="34197" x="9664700" y="965200"/>
          <p14:tracePt t="34214" x="9664700" y="990600"/>
          <p14:tracePt t="34231" x="9664700" y="1022350"/>
          <p14:tracePt t="34247" x="9664700" y="1035050"/>
          <p14:tracePt t="34264" x="9664700" y="1047750"/>
          <p14:tracePt t="34281" x="9664700" y="1060450"/>
          <p14:tracePt t="34298" x="9664700" y="1079500"/>
          <p14:tracePt t="34314" x="9664700" y="1111250"/>
          <p14:tracePt t="34331" x="9671050" y="1143000"/>
          <p14:tracePt t="34348" x="9677400" y="1162050"/>
          <p14:tracePt t="34365" x="9683750" y="1200150"/>
          <p14:tracePt t="34381" x="9690100" y="1212850"/>
          <p14:tracePt t="34398" x="9702800" y="1219200"/>
          <p14:tracePt t="34414" x="9709150" y="1231900"/>
          <p14:tracePt t="34431" x="9734550" y="1250950"/>
          <p14:tracePt t="34448" x="9759950" y="1257300"/>
          <p14:tracePt t="34464" x="9772650" y="1263650"/>
          <p14:tracePt t="34481" x="9798050" y="1276350"/>
          <p14:tracePt t="34497" x="9817100" y="1276350"/>
          <p14:tracePt t="34514" x="9829800" y="1276350"/>
          <p14:tracePt t="34531" x="9848850" y="1276350"/>
          <p14:tracePt t="34532" x="9861550" y="1276350"/>
          <p14:tracePt t="34547" x="9886950" y="1276350"/>
          <p14:tracePt t="34564" x="9918700" y="1276350"/>
          <p14:tracePt t="34581" x="9950450" y="1276350"/>
          <p14:tracePt t="34598" x="9975850" y="1263650"/>
          <p14:tracePt t="34614" x="10001250" y="1250950"/>
          <p14:tracePt t="34631" x="10020300" y="1238250"/>
          <p14:tracePt t="34648" x="10026650" y="1231900"/>
          <p14:tracePt t="34664" x="10039350" y="1219200"/>
          <p14:tracePt t="34681" x="10052050" y="1206500"/>
          <p14:tracePt t="34698" x="10064750" y="1200150"/>
          <p14:tracePt t="34714" x="10077450" y="1187450"/>
          <p14:tracePt t="34732" x="10096500" y="1168400"/>
          <p14:tracePt t="34747" x="10109200" y="1149350"/>
          <p14:tracePt t="34764" x="10128250" y="1130300"/>
          <p14:tracePt t="34781" x="10134600" y="1117600"/>
          <p14:tracePt t="34798" x="10160000" y="1085850"/>
          <p14:tracePt t="34814" x="10166350" y="1066800"/>
          <p14:tracePt t="34830" x="10172700" y="1047750"/>
          <p14:tracePt t="34847" x="10185400" y="1035050"/>
          <p14:tracePt t="34864" x="10191750" y="990600"/>
          <p14:tracePt t="34880" x="10191750" y="952500"/>
          <p14:tracePt t="34897" x="10191750" y="933450"/>
          <p14:tracePt t="34914" x="10191750" y="920750"/>
          <p14:tracePt t="34931" x="10191750" y="908050"/>
          <p14:tracePt t="34947" x="10191750" y="895350"/>
          <p14:tracePt t="34964" x="10166350" y="876300"/>
          <p14:tracePt t="34982" x="10102850" y="863600"/>
          <p14:tracePt t="34998" x="10077450" y="850900"/>
          <p14:tracePt t="35014" x="10064750" y="844550"/>
          <p14:tracePt t="35031" x="10039350" y="844550"/>
          <p14:tracePt t="35048" x="10020300" y="844550"/>
          <p14:tracePt t="35063" x="10001250" y="844550"/>
          <p14:tracePt t="35080" x="9982200" y="844550"/>
          <p14:tracePt t="35098" x="9969500" y="844550"/>
          <p14:tracePt t="35114" x="9937750" y="844550"/>
          <p14:tracePt t="35131" x="9918700" y="844550"/>
          <p14:tracePt t="35147" x="9906000" y="850900"/>
          <p14:tracePt t="35164" x="9874250" y="857250"/>
          <p14:tracePt t="35180" x="9829800" y="869950"/>
          <p14:tracePt t="35197" x="9798050" y="882650"/>
          <p14:tracePt t="35214" x="9766300" y="895350"/>
          <p14:tracePt t="35230" x="9753600" y="901700"/>
          <p14:tracePt t="35247" x="9734550" y="901700"/>
          <p14:tracePt t="35264" x="9728200" y="908050"/>
          <p14:tracePt t="35281" x="9715500" y="914400"/>
          <p14:tracePt t="35298" x="9690100" y="933450"/>
          <p14:tracePt t="35313" x="9677400" y="939800"/>
          <p14:tracePt t="35330" x="9664700" y="952500"/>
          <p14:tracePt t="35347" x="9658350" y="952500"/>
          <p14:tracePt t="35364" x="9652000" y="971550"/>
          <p14:tracePt t="35381" x="9632950" y="977900"/>
          <p14:tracePt t="35398" x="9620250" y="996950"/>
          <p14:tracePt t="35414" x="9594850" y="1016000"/>
          <p14:tracePt t="35431" x="9575800" y="1047750"/>
          <p14:tracePt t="35447" x="9563100" y="1073150"/>
          <p14:tracePt t="35464" x="9550400" y="1085850"/>
          <p14:tracePt t="35480" x="9550400" y="1098550"/>
          <p14:tracePt t="35497" x="9550400" y="1117600"/>
          <p14:tracePt t="35514" x="9569450" y="1149350"/>
          <p14:tracePt t="35530" x="9588500" y="1174750"/>
          <p14:tracePt t="35548" x="9626600" y="1219200"/>
          <p14:tracePt t="35563" x="9645650" y="1231900"/>
          <p14:tracePt t="35580" x="9652000" y="1250950"/>
          <p14:tracePt t="35597" x="9677400" y="1263650"/>
          <p14:tracePt t="35614" x="9721850" y="1282700"/>
          <p14:tracePt t="35631" x="9740900" y="1289050"/>
          <p14:tracePt t="35647" x="9766300" y="1295400"/>
          <p14:tracePt t="35664" x="9791700" y="1295400"/>
          <p14:tracePt t="35680" x="9817100" y="1295400"/>
          <p14:tracePt t="35697" x="9848850" y="1289050"/>
          <p14:tracePt t="35714" x="9874250" y="1276350"/>
          <p14:tracePt t="35730" x="9899650" y="1276350"/>
          <p14:tracePt t="35747" x="9918700" y="1270000"/>
          <p14:tracePt t="35764" x="9931400" y="1270000"/>
          <p14:tracePt t="43392" x="9937750" y="1289050"/>
          <p14:tracePt t="43402" x="9950450" y="1314450"/>
          <p14:tracePt t="43413" x="9963150" y="1365250"/>
          <p14:tracePt t="43430" x="9994900" y="1473200"/>
          <p14:tracePt t="43446" x="10039350" y="1682750"/>
          <p14:tracePt t="43463" x="10115550" y="2012950"/>
          <p14:tracePt t="43479" x="10318750" y="2686050"/>
          <p14:tracePt t="43512" x="10528300" y="3371850"/>
          <p14:tracePt t="43545" x="10687050" y="4089400"/>
          <p14:tracePt t="43562" x="10737850" y="4337050"/>
          <p14:tracePt t="43579" x="10763250" y="4591050"/>
          <p14:tracePt t="43595" x="10807700" y="4775200"/>
          <p14:tracePt t="43614" x="10909300" y="5073650"/>
          <p14:tracePt t="43631" x="10979150" y="5270500"/>
          <p14:tracePt t="43646" x="11029950" y="5391150"/>
          <p14:tracePt t="43663" x="11068050" y="5562600"/>
          <p14:tracePt t="43679" x="11074400" y="5619750"/>
          <p14:tracePt t="43696" x="11080750" y="5664200"/>
          <p14:tracePt t="43712" x="11093450" y="5734050"/>
          <p14:tracePt t="43729" x="11150600" y="5899150"/>
          <p14:tracePt t="43746" x="11195050" y="6032500"/>
          <p14:tracePt t="43762" x="11201400" y="6115050"/>
          <p14:tracePt t="43780" x="11201400" y="6159500"/>
          <p14:tracePt t="43796" x="11201400" y="6165850"/>
          <p14:tracePt t="43854" x="11201400" y="6153150"/>
          <p14:tracePt t="43862" x="11195050" y="6140450"/>
          <p14:tracePt t="43869" x="11195050" y="6134100"/>
          <p14:tracePt t="43878" x="11195050" y="6127750"/>
          <p14:tracePt t="43895" x="11195050" y="6121400"/>
          <p14:tracePt t="43912" x="11195050" y="6102350"/>
          <p14:tracePt t="43928" x="11188700" y="6089650"/>
          <p14:tracePt t="43945" x="11182350" y="6076950"/>
          <p14:tracePt t="43962" x="11176000" y="6038850"/>
          <p14:tracePt t="43979" x="11156950" y="5969000"/>
          <p14:tracePt t="43995" x="11150600" y="5930900"/>
          <p14:tracePt t="44012" x="11144250" y="5918200"/>
          <p14:tracePt t="44029" x="11144250" y="5911850"/>
          <p14:tracePt t="44031" x="11137900" y="5911850"/>
          <p14:tracePt t="44045" x="11137900" y="5905500"/>
          <p14:tracePt t="44061" x="11137900" y="5899150"/>
          <p14:tracePt t="44081" x="11137900" y="5892800"/>
          <p14:tracePt t="44095" x="11137900" y="5880100"/>
          <p14:tracePt t="44112" x="11131550" y="5778500"/>
          <p14:tracePt t="44128" x="11125200" y="5715000"/>
          <p14:tracePt t="44145" x="11118850" y="5607050"/>
          <p14:tracePt t="44162" x="11106150" y="5422900"/>
          <p14:tracePt t="44178" x="11074400" y="5321300"/>
          <p14:tracePt t="44196" x="11023600" y="5181600"/>
          <p14:tracePt t="44212" x="10979150" y="5048250"/>
          <p14:tracePt t="44228" x="10928350" y="4826000"/>
          <p14:tracePt t="44245" x="10922000" y="4635500"/>
          <p14:tracePt t="44261" x="10922000" y="4521200"/>
          <p14:tracePt t="44278" x="10928350" y="4432300"/>
          <p14:tracePt t="44295" x="10960100" y="4286250"/>
          <p14:tracePt t="44312" x="10972800" y="4216400"/>
          <p14:tracePt t="44329" x="10972800" y="4171950"/>
          <p14:tracePt t="44346" x="10979150" y="4114800"/>
          <p14:tracePt t="44362" x="10979150" y="4095750"/>
          <p14:tracePt t="44378" x="10979150" y="4083050"/>
          <p14:tracePt t="44395" x="10979150" y="4070350"/>
          <p14:tracePt t="44412" x="10979150" y="4057650"/>
          <p14:tracePt t="44428" x="10979150" y="4032250"/>
          <p14:tracePt t="44445" x="10979150" y="4006850"/>
          <p14:tracePt t="44462" x="10979150" y="3981450"/>
          <p14:tracePt t="44479" x="10979150" y="3930650"/>
          <p14:tracePt t="44495" x="10979150" y="3886200"/>
          <p14:tracePt t="44512" x="10979150" y="3860800"/>
          <p14:tracePt t="44528" x="10979150" y="3841750"/>
          <p14:tracePt t="44530" x="10979150" y="3835400"/>
          <p14:tracePt t="44545" x="10979150" y="3829050"/>
          <p14:tracePt t="44590" x="10979150" y="3841750"/>
          <p14:tracePt t="44599" x="10979150" y="3854450"/>
          <p14:tracePt t="44612" x="10979150" y="3873500"/>
          <p14:tracePt t="44629" x="10979150" y="3879850"/>
          <p14:tracePt t="44662" x="10979150" y="3886200"/>
          <p14:tracePt t="53682" x="10966450" y="3886200"/>
          <p14:tracePt t="53689" x="10941050" y="3892550"/>
          <p14:tracePt t="53695" x="10909300" y="3898900"/>
          <p14:tracePt t="53710" x="10826750" y="3924300"/>
          <p14:tracePt t="53726" x="10750550" y="3962400"/>
          <p14:tracePt t="53743" x="10680700" y="4006850"/>
          <p14:tracePt t="53778" x="10547350" y="4133850"/>
          <p14:tracePt t="53811" x="10433050" y="4349750"/>
          <p14:tracePt t="53828" x="10388600" y="4597400"/>
          <p14:tracePt t="53843" x="10382250" y="4718050"/>
          <p14:tracePt t="53860" x="10382250" y="4806950"/>
          <p14:tracePt t="53876" x="10382250" y="4908550"/>
          <p14:tracePt t="53893" x="10382250" y="5029200"/>
          <p14:tracePt t="53909" x="10375900" y="5086350"/>
          <p14:tracePt t="53926" x="10344150" y="5130800"/>
          <p14:tracePt t="53943" x="10306050" y="5162550"/>
          <p14:tracePt t="53960" x="10242550" y="5207000"/>
          <p14:tracePt t="53976" x="10223500" y="5226050"/>
          <p14:tracePt t="53993" x="10204450" y="5238750"/>
          <p14:tracePt t="54013" x="10166350" y="5276850"/>
          <p14:tracePt t="54028" x="10140950" y="5295900"/>
          <p14:tracePt t="54033" x="10121900" y="5308600"/>
          <p14:tracePt t="54043" x="10109200" y="5321300"/>
          <p14:tracePt t="54060" x="10083800" y="5346700"/>
          <p14:tracePt t="54076" x="10077450" y="5372100"/>
          <p14:tracePt t="54093" x="10071100" y="5378450"/>
          <p14:tracePt t="54109" x="10071100" y="5384800"/>
          <p14:tracePt t="54126" x="10064750" y="5391150"/>
          <p14:tracePt t="54143" x="10045700" y="5410200"/>
          <p14:tracePt t="54160" x="10026650" y="5416550"/>
          <p14:tracePt t="54176" x="10013950" y="5422900"/>
          <p14:tracePt t="54193" x="10007600" y="5429250"/>
          <p14:tracePt t="54209" x="9994900" y="5429250"/>
          <p14:tracePt t="54226" x="9988550" y="5429250"/>
          <p14:tracePt t="54259" x="9982200" y="5429250"/>
          <p14:tracePt t="54285" x="9975850" y="5435600"/>
          <p14:tracePt t="54299" x="9969500" y="5435600"/>
          <p14:tracePt t="54311" x="9969500" y="5441950"/>
          <p14:tracePt t="54326" x="9963150" y="5441950"/>
          <p14:tracePt t="55049" x="9963150" y="5448300"/>
          <p14:tracePt t="55093" x="9969500" y="5448300"/>
          <p14:tracePt t="55104" x="9975850" y="5448300"/>
          <p14:tracePt t="55115" x="9988550" y="5448300"/>
          <p14:tracePt t="55143" x="10013950" y="5448300"/>
          <p14:tracePt t="55176" x="10039350" y="5448300"/>
          <p14:tracePt t="55192" x="10052050" y="5441950"/>
          <p14:tracePt t="55209" x="10071100" y="5429250"/>
          <p14:tracePt t="55226" x="10083800" y="5410200"/>
          <p14:tracePt t="55242" x="10096500" y="5397500"/>
          <p14:tracePt t="55259" x="10102850" y="5391150"/>
          <p14:tracePt t="55276" x="10121900" y="5378450"/>
          <p14:tracePt t="55292" x="10121900" y="5372100"/>
          <p14:tracePt t="55309" x="10134600" y="5365750"/>
          <p14:tracePt t="55326" x="10140950" y="5353050"/>
          <p14:tracePt t="55342" x="10153650" y="5346700"/>
          <p14:tracePt t="55359" x="10153650" y="5334000"/>
          <p14:tracePt t="55376" x="10172700" y="5327650"/>
          <p14:tracePt t="55392" x="10179050" y="5308600"/>
          <p14:tracePt t="55409" x="10185400" y="5295900"/>
          <p14:tracePt t="55426" x="10191750" y="5276850"/>
          <p14:tracePt t="55442" x="10204450" y="5257800"/>
          <p14:tracePt t="55459" x="10210800" y="5232400"/>
          <p14:tracePt t="55476" x="10210800" y="5219700"/>
          <p14:tracePt t="55492" x="10210800" y="5207000"/>
          <p14:tracePt t="55509" x="10217150" y="5194300"/>
          <p14:tracePt t="55526" x="10223500" y="5156200"/>
          <p14:tracePt t="55542" x="10223500" y="5124450"/>
          <p14:tracePt t="55559" x="10229850" y="5099050"/>
          <p14:tracePt t="55576" x="10236200" y="5073650"/>
          <p14:tracePt t="55592" x="10236200" y="5054600"/>
          <p14:tracePt t="55609" x="10236200" y="5048250"/>
          <p14:tracePt t="55626" x="10236200" y="5035550"/>
          <p14:tracePt t="55643" x="10236200" y="5016500"/>
          <p14:tracePt t="55659" x="10236200" y="4991100"/>
          <p14:tracePt t="55675" x="10236200" y="4953000"/>
          <p14:tracePt t="55692" x="10236200" y="4927600"/>
          <p14:tracePt t="55709" x="10236200" y="4908550"/>
          <p14:tracePt t="55726" x="10236200" y="4895850"/>
          <p14:tracePt t="55742" x="10236200" y="4883150"/>
          <p14:tracePt t="55759" x="10229850" y="4870450"/>
          <p14:tracePt t="55776" x="10223500" y="4838700"/>
          <p14:tracePt t="55792" x="10210800" y="4813300"/>
          <p14:tracePt t="55809" x="10210800" y="4794250"/>
          <p14:tracePt t="55826" x="10191750" y="4756150"/>
          <p14:tracePt t="55842" x="10179050" y="4737100"/>
          <p14:tracePt t="55859" x="10179050" y="4724400"/>
          <p14:tracePt t="55876" x="10166350" y="4711700"/>
          <p14:tracePt t="55892" x="10160000" y="4692650"/>
          <p14:tracePt t="55909" x="10147300" y="4673600"/>
          <p14:tracePt t="55925" x="10140950" y="4654550"/>
          <p14:tracePt t="55942" x="10134600" y="4641850"/>
          <p14:tracePt t="55959" x="10115550" y="4616450"/>
          <p14:tracePt t="55975" x="10109200" y="4597400"/>
          <p14:tracePt t="55992" x="10096500" y="4591050"/>
          <p14:tracePt t="56009" x="10071100" y="4572000"/>
          <p14:tracePt t="56025" x="10052050" y="4552950"/>
          <p14:tracePt t="56042" x="10033000" y="4533900"/>
          <p14:tracePt t="56059" x="10007600" y="4514850"/>
          <p14:tracePt t="56076" x="9988550" y="4495800"/>
          <p14:tracePt t="56092" x="9982200" y="4489450"/>
          <p14:tracePt t="56109" x="9963150" y="4476750"/>
          <p14:tracePt t="56125" x="9944100" y="4464050"/>
          <p14:tracePt t="56142" x="9912350" y="4451350"/>
          <p14:tracePt t="56160" x="9886950" y="4432300"/>
          <p14:tracePt t="56178" x="9861550" y="4419600"/>
          <p14:tracePt t="56195" x="9823450" y="4406900"/>
          <p14:tracePt t="56209" x="9798050" y="4394200"/>
          <p14:tracePt t="56225" x="9779000" y="4387850"/>
          <p14:tracePt t="56244" x="9766300" y="4381500"/>
          <p14:tracePt t="56260" x="9753600" y="4381500"/>
          <p14:tracePt t="56275" x="9747250" y="4381500"/>
          <p14:tracePt t="57636" x="9747250" y="4394200"/>
          <p14:tracePt t="57648" x="9747250" y="4400550"/>
          <p14:tracePt t="57659" x="9747250" y="4419600"/>
          <p14:tracePt t="57676" x="9747250" y="4476750"/>
          <p14:tracePt t="57692" x="9759950" y="4540250"/>
          <p14:tracePt t="57709" x="9785350" y="4616450"/>
          <p14:tracePt t="57725" x="9817100" y="4699000"/>
          <p14:tracePt t="57759" x="9861550" y="4806950"/>
          <p14:tracePt t="57793" x="9912350" y="4972050"/>
          <p14:tracePt t="57809" x="9925050" y="5048250"/>
          <p14:tracePt t="57826" x="9925050" y="5118100"/>
          <p14:tracePt t="57842" x="9925050" y="5143500"/>
          <p14:tracePt t="57858" x="9912350" y="5181600"/>
          <p14:tracePt t="57875" x="9886950" y="5219700"/>
          <p14:tracePt t="57891" x="9867900" y="5257800"/>
          <p14:tracePt t="57908" x="9861550" y="5270500"/>
          <p14:tracePt t="57925" x="9848850" y="5289550"/>
          <p14:tracePt t="57958" x="9842500" y="5289550"/>
          <p14:tracePt t="59730" x="9829800" y="5289550"/>
          <p14:tracePt t="59744" x="9810750" y="5289550"/>
          <p14:tracePt t="59759" x="9753600" y="5283200"/>
          <p14:tracePt t="59776" x="9683750" y="5270500"/>
          <p14:tracePt t="59794" x="9537700" y="5238750"/>
          <p14:tracePt t="59809" x="9417050" y="5213350"/>
          <p14:tracePt t="59842" x="9061450" y="5207000"/>
          <p14:tracePt t="59875" x="8813800" y="5226050"/>
          <p14:tracePt t="59892" x="8699500" y="5238750"/>
          <p14:tracePt t="59909" x="8578850" y="5264150"/>
          <p14:tracePt t="59926" x="8382000" y="5270500"/>
          <p14:tracePt t="59942" x="8216900" y="5283200"/>
          <p14:tracePt t="59959" x="8108950" y="5289550"/>
          <p14:tracePt t="59975" x="8026400" y="5295900"/>
          <p14:tracePt t="59992" x="7893050" y="5295900"/>
          <p14:tracePt t="60008" x="7829550" y="5295900"/>
          <p14:tracePt t="60025" x="7797800" y="5295900"/>
          <p14:tracePt t="60041" x="7778750" y="5295900"/>
          <p14:tracePt t="60058" x="7747000" y="5302250"/>
          <p14:tracePt t="60074" x="7715250" y="5308600"/>
          <p14:tracePt t="60091" x="7664450" y="5314950"/>
          <p14:tracePt t="60108" x="7632700" y="5327650"/>
          <p14:tracePt t="60124" x="7600950" y="5327650"/>
          <p14:tracePt t="60141" x="7588250" y="5334000"/>
          <p14:tracePt t="60157" x="7588250" y="5340350"/>
          <p14:tracePt t="60174" x="7581900" y="5340350"/>
          <p14:tracePt t="61287" x="7588250" y="5340350"/>
          <p14:tracePt t="61296" x="7594600" y="5340350"/>
          <p14:tracePt t="61309" x="7607300" y="5340350"/>
          <p14:tracePt t="61326" x="7632700" y="5340350"/>
          <p14:tracePt t="61341" x="7651750" y="5340350"/>
          <p14:tracePt t="61359" x="7677150" y="5334000"/>
          <p14:tracePt t="61391" x="7721600" y="5308600"/>
          <p14:tracePt t="61426" x="7772400" y="5270500"/>
          <p14:tracePt t="61442" x="7791450" y="5257800"/>
          <p14:tracePt t="61458" x="7810500" y="5238750"/>
          <p14:tracePt t="61475" x="7823200" y="5226050"/>
          <p14:tracePt t="61492" x="7854950" y="5187950"/>
          <p14:tracePt t="61508" x="7861300" y="5181600"/>
          <p14:tracePt t="61525" x="7880350" y="5162550"/>
          <p14:tracePt t="61528" x="7880350" y="5156200"/>
          <p14:tracePt t="61541" x="7886700" y="5143500"/>
          <p14:tracePt t="61557" x="7918450" y="5118100"/>
          <p14:tracePt t="61574" x="7937500" y="5092700"/>
          <p14:tracePt t="61591" x="7943850" y="5080000"/>
          <p14:tracePt t="61608" x="7962900" y="5067300"/>
          <p14:tracePt t="61624" x="7969250" y="5048250"/>
          <p14:tracePt t="61641" x="7981950" y="5022850"/>
          <p14:tracePt t="61658" x="7981950" y="4997450"/>
          <p14:tracePt t="61675" x="7988300" y="4959350"/>
          <p14:tracePt t="61691" x="7988300" y="4940300"/>
          <p14:tracePt t="61708" x="7988300" y="4927600"/>
          <p14:tracePt t="61724" x="7988300" y="4908550"/>
          <p14:tracePt t="61741" x="7988300" y="4889500"/>
          <p14:tracePt t="61759" x="7988300" y="4870450"/>
          <p14:tracePt t="61776" x="7988300" y="4845050"/>
          <p14:tracePt t="61791" x="7988300" y="4826000"/>
          <p14:tracePt t="61808" x="7988300" y="4794250"/>
          <p14:tracePt t="61824" x="7988300" y="4756150"/>
          <p14:tracePt t="61841" x="7988300" y="4743450"/>
          <p14:tracePt t="61858" x="7988300" y="4737100"/>
          <p14:tracePt t="61874" x="7988300" y="4711700"/>
          <p14:tracePt t="61891" x="7988300" y="4699000"/>
          <p14:tracePt t="61908" x="7988300" y="4686300"/>
          <p14:tracePt t="61924" x="7988300" y="4660900"/>
          <p14:tracePt t="61941" x="7981950" y="4648200"/>
          <p14:tracePt t="61958" x="7969250" y="4629150"/>
          <p14:tracePt t="61974" x="7943850" y="4610100"/>
          <p14:tracePt t="61992" x="7893050" y="4572000"/>
          <p14:tracePt t="62008" x="7874000" y="4559300"/>
          <p14:tracePt t="62025" x="7861300" y="4546600"/>
          <p14:tracePt t="62028" x="7854950" y="4546600"/>
          <p14:tracePt t="62042" x="7848600" y="4533900"/>
          <p14:tracePt t="62058" x="7848600" y="4527550"/>
          <p14:tracePt t="62074" x="7842250" y="4527550"/>
          <p14:tracePt t="62090" x="7842250" y="4521200"/>
          <p14:tracePt t="62107" x="7835900" y="4514850"/>
          <p14:tracePt t="62124" x="7810500" y="4502150"/>
          <p14:tracePt t="62140" x="7791450" y="4495800"/>
          <p14:tracePt t="62157" x="7785100" y="4483100"/>
          <p14:tracePt t="62175" x="7759700" y="4470400"/>
          <p14:tracePt t="62190" x="7715250" y="4464050"/>
          <p14:tracePt t="62207" x="7689850" y="4451350"/>
          <p14:tracePt t="62224" x="7670800" y="4445000"/>
          <p14:tracePt t="62241" x="7651750" y="4438650"/>
          <p14:tracePt t="62274" x="7645400" y="4438650"/>
          <p14:tracePt t="62291" x="7639050" y="4438650"/>
          <p14:tracePt t="62315" x="7632700" y="4438650"/>
          <p14:tracePt t="62456" x="7626350" y="4438650"/>
          <p14:tracePt t="62500" x="7620000" y="4438650"/>
          <p14:tracePt t="66223" x="7620000" y="4451350"/>
          <p14:tracePt t="66234" x="7620000" y="4457700"/>
          <p14:tracePt t="66246" x="7620000" y="4483100"/>
          <p14:tracePt t="66273" x="7620000" y="4540250"/>
          <p14:tracePt t="66306" x="7620000" y="4629150"/>
          <p14:tracePt t="66323" x="7613650" y="4699000"/>
          <p14:tracePt t="66339" x="7588250" y="4756150"/>
          <p14:tracePt t="66356" x="7543800" y="4832350"/>
          <p14:tracePt t="66373" x="7512050" y="4889500"/>
          <p14:tracePt t="66390" x="7461250" y="4946650"/>
          <p14:tracePt t="66406" x="7372350" y="5022850"/>
          <p14:tracePt t="66423" x="7239000" y="5124450"/>
          <p14:tracePt t="66440" x="7131050" y="5194300"/>
          <p14:tracePt t="66456" x="6927850" y="5289550"/>
          <p14:tracePt t="66473" x="6775450" y="5321300"/>
          <p14:tracePt t="66490" x="6623050" y="5359400"/>
          <p14:tracePt t="66506" x="6400800" y="5378450"/>
          <p14:tracePt t="66523" x="6292850" y="5391150"/>
          <p14:tracePt t="66539" x="6223000" y="5391150"/>
          <p14:tracePt t="66556" x="6184900" y="5391150"/>
          <p14:tracePt t="66573" x="6153150" y="5391150"/>
          <p14:tracePt t="66590" x="6127750" y="5391150"/>
          <p14:tracePt t="66606" x="6070600" y="5391150"/>
          <p14:tracePt t="66623" x="6013450" y="5391150"/>
          <p14:tracePt t="66639" x="5905500" y="5372100"/>
          <p14:tracePt t="66656" x="5822950" y="5359400"/>
          <p14:tracePt t="66673" x="5765800" y="5353050"/>
          <p14:tracePt t="66691" x="5702300" y="5340350"/>
          <p14:tracePt t="66706" x="5657850" y="5327650"/>
          <p14:tracePt t="66723" x="5632450" y="5321300"/>
          <p14:tracePt t="66740" x="5600700" y="5314950"/>
          <p14:tracePt t="66757" x="5568950" y="5308600"/>
          <p14:tracePt t="66773" x="5530850" y="5302250"/>
          <p14:tracePt t="66790" x="5499100" y="5295900"/>
          <p14:tracePt t="66806" x="5454650" y="5283200"/>
          <p14:tracePt t="66823" x="5410200" y="5276850"/>
          <p14:tracePt t="66840" x="5391150" y="5270500"/>
          <p14:tracePt t="66856" x="5378450" y="5270500"/>
          <p14:tracePt t="66874" x="5372100" y="5270500"/>
          <p14:tracePt t="66942" x="5365750" y="5270500"/>
          <p14:tracePt t="66951" x="5359400" y="5270500"/>
          <p14:tracePt t="66960" x="5353050" y="5270500"/>
          <p14:tracePt t="66973" x="5340350" y="5264150"/>
          <p14:tracePt t="68227" x="5353050" y="5264150"/>
          <p14:tracePt t="68237" x="5359400" y="5264150"/>
          <p14:tracePt t="68245" x="5365750" y="5264150"/>
          <p14:tracePt t="68256" x="5378450" y="5264150"/>
          <p14:tracePt t="68273" x="5391150" y="5264150"/>
          <p14:tracePt t="68289" x="5397500" y="5264150"/>
          <p14:tracePt t="68322" x="5410200" y="5264150"/>
          <p14:tracePt t="68356" x="5429250" y="5264150"/>
          <p14:tracePt t="68372" x="5448300" y="5251450"/>
          <p14:tracePt t="68389" x="5454650" y="5251450"/>
          <p14:tracePt t="68406" x="5480050" y="5238750"/>
          <p14:tracePt t="68422" x="5492750" y="5226050"/>
          <p14:tracePt t="68439" x="5518150" y="5219700"/>
          <p14:tracePt t="68456" x="5524500" y="5213350"/>
          <p14:tracePt t="68473" x="5543550" y="5207000"/>
          <p14:tracePt t="68490" x="5562600" y="5187950"/>
          <p14:tracePt t="68506" x="5575300" y="5162550"/>
          <p14:tracePt t="68523" x="5600700" y="5137150"/>
          <p14:tracePt t="68539" x="5619750" y="5105400"/>
          <p14:tracePt t="68556" x="5632450" y="5073650"/>
          <p14:tracePt t="68572" x="5638800" y="5060950"/>
          <p14:tracePt t="68589" x="5645150" y="5035550"/>
          <p14:tracePt t="68606" x="5651500" y="5016500"/>
          <p14:tracePt t="68622" x="5664200" y="4965700"/>
          <p14:tracePt t="68639" x="5670550" y="4927600"/>
          <p14:tracePt t="68656" x="5676900" y="4902200"/>
          <p14:tracePt t="68672" x="5676900" y="4883150"/>
          <p14:tracePt t="68689" x="5676900" y="4845050"/>
          <p14:tracePt t="68706" x="5676900" y="4806950"/>
          <p14:tracePt t="68723" x="5676900" y="4768850"/>
          <p14:tracePt t="68739" x="5676900" y="4724400"/>
          <p14:tracePt t="68755" x="5670550" y="4711700"/>
          <p14:tracePt t="68772" x="5670550" y="4699000"/>
          <p14:tracePt t="68789" x="5670550" y="4686300"/>
          <p14:tracePt t="68806" x="5670550" y="4667250"/>
          <p14:tracePt t="68822" x="5664200" y="4648200"/>
          <p14:tracePt t="68839" x="5664200" y="4629150"/>
          <p14:tracePt t="68856" x="5657850" y="4591050"/>
          <p14:tracePt t="68872" x="5651500" y="4565650"/>
          <p14:tracePt t="68889" x="5645150" y="4552950"/>
          <p14:tracePt t="68905" x="5645150" y="4546600"/>
          <p14:tracePt t="68923" x="5645150" y="4540250"/>
          <p14:tracePt t="68939" x="5638800" y="4527550"/>
          <p14:tracePt t="68956" x="5632450" y="4514850"/>
          <p14:tracePt t="68973" x="5619750" y="4502150"/>
          <p14:tracePt t="68990" x="5600700" y="4476750"/>
          <p14:tracePt t="69006" x="5588000" y="4457700"/>
          <p14:tracePt t="69022" x="5562600" y="4438650"/>
          <p14:tracePt t="69039" x="5549900" y="4419600"/>
          <p14:tracePt t="69056" x="5518150" y="4400550"/>
          <p14:tracePt t="69073" x="5505450" y="4394200"/>
          <p14:tracePt t="69089" x="5499100" y="4387850"/>
          <p14:tracePt t="69106" x="5492750" y="4381500"/>
          <p14:tracePt t="69123" x="5480050" y="4375150"/>
          <p14:tracePt t="69139" x="5467350" y="4368800"/>
          <p14:tracePt t="69156" x="5461000" y="4362450"/>
          <p14:tracePt t="69173" x="5448300" y="4356100"/>
          <p14:tracePt t="69189" x="5441950" y="4349750"/>
          <p14:tracePt t="69206" x="5435600" y="4349750"/>
          <p14:tracePt t="69239" x="5403850" y="4337050"/>
          <p14:tracePt t="69255" x="5391150" y="4330700"/>
          <p14:tracePt t="69272" x="5384800" y="4324350"/>
          <p14:tracePt t="69289" x="5372100" y="4324350"/>
          <p14:tracePt t="69305" x="5359400" y="4318000"/>
          <p14:tracePt t="69322" x="5346700" y="4305300"/>
          <p14:tracePt t="69339" x="5340350" y="4305300"/>
          <p14:tracePt t="69355" x="5334000" y="4298950"/>
          <p14:tracePt t="69372" x="5327650" y="4292600"/>
          <p14:tracePt t="71886" x="5321300" y="4292600"/>
          <p14:tracePt t="71908" x="5314950" y="4292600"/>
          <p14:tracePt t="71920" x="5289550" y="4298950"/>
          <p14:tracePt t="71929" x="5251450" y="4305300"/>
          <p14:tracePt t="71939" x="5207000" y="4318000"/>
          <p14:tracePt t="71955" x="5118100" y="4343400"/>
          <p14:tracePt t="71988" x="4806950" y="4432300"/>
          <p14:tracePt t="72023" x="4343400" y="4552950"/>
          <p14:tracePt t="72038" x="4210050" y="4597400"/>
          <p14:tracePt t="72056" x="4070350" y="4648200"/>
          <p14:tracePt t="72072" x="3930650" y="4724400"/>
          <p14:tracePt t="72089" x="3810000" y="4813300"/>
          <p14:tracePt t="72105" x="3740150" y="4883150"/>
          <p14:tracePt t="72122" x="3676650" y="4933950"/>
          <p14:tracePt t="72139" x="3600450" y="4991100"/>
          <p14:tracePt t="72156" x="3492500" y="5080000"/>
          <p14:tracePt t="72172" x="3435350" y="5137150"/>
          <p14:tracePt t="72189" x="3397250" y="5187950"/>
          <p14:tracePt t="72206" x="3371850" y="5226050"/>
          <p14:tracePt t="72222" x="3352800" y="5238750"/>
          <p14:tracePt t="72239" x="3314700" y="5257800"/>
          <p14:tracePt t="72256" x="3257550" y="5276850"/>
          <p14:tracePt t="72273" x="3187700" y="5295900"/>
          <p14:tracePt t="72289" x="3162300" y="5302250"/>
          <p14:tracePt t="72306" x="3149600" y="5302250"/>
          <p14:tracePt t="72322" x="3143250" y="5302250"/>
          <p14:tracePt t="72339" x="3136900" y="5302250"/>
          <p14:tracePt t="74052" x="3143250" y="5302250"/>
          <p14:tracePt t="74064" x="3168650" y="5302250"/>
          <p14:tracePt t="74071" x="3200400" y="5302250"/>
          <p14:tracePt t="74088" x="3257550" y="5302250"/>
          <p14:tracePt t="74104" x="3314700" y="5302250"/>
          <p14:tracePt t="74137" x="3422650" y="5264150"/>
          <p14:tracePt t="74171" x="3486150" y="5187950"/>
          <p14:tracePt t="74189" x="3511550" y="5092700"/>
          <p14:tracePt t="74205" x="3517900" y="5054600"/>
          <p14:tracePt t="74222" x="3524250" y="5022850"/>
          <p14:tracePt t="74238" x="3530600" y="4991100"/>
          <p14:tracePt t="74256" x="3536950" y="4946650"/>
          <p14:tracePt t="74271" x="3536950" y="4908550"/>
          <p14:tracePt t="74288" x="3536950" y="4876800"/>
          <p14:tracePt t="74304" x="3536950" y="4851400"/>
          <p14:tracePt t="74321" x="3536950" y="4806950"/>
          <p14:tracePt t="74338" x="3536950" y="4768850"/>
          <p14:tracePt t="74354" x="3536950" y="4743450"/>
          <p14:tracePt t="74371" x="3536950" y="4718050"/>
          <p14:tracePt t="74388" x="3536950" y="4692650"/>
          <p14:tracePt t="74404" x="3530600" y="4679950"/>
          <p14:tracePt t="74421" x="3530600" y="4667250"/>
          <p14:tracePt t="74438" x="3524250" y="4635500"/>
          <p14:tracePt t="74455" x="3517900" y="4603750"/>
          <p14:tracePt t="74472" x="3498850" y="4565650"/>
          <p14:tracePt t="74488" x="3479800" y="4540250"/>
          <p14:tracePt t="74505" x="3454400" y="4508500"/>
          <p14:tracePt t="74521" x="3441700" y="4489450"/>
          <p14:tracePt t="74538" x="3435350" y="4483100"/>
          <p14:tracePt t="74554" x="3416300" y="4470400"/>
          <p14:tracePt t="74571" x="3397250" y="4457700"/>
          <p14:tracePt t="74588" x="3384550" y="4445000"/>
          <p14:tracePt t="74604" x="3365500" y="4425950"/>
          <p14:tracePt t="74621" x="3346450" y="4413250"/>
          <p14:tracePt t="74638" x="3314700" y="4381500"/>
          <p14:tracePt t="74654" x="3289300" y="4368800"/>
          <p14:tracePt t="74671" x="3270250" y="4356100"/>
          <p14:tracePt t="74688" x="3251200" y="4343400"/>
          <p14:tracePt t="74704" x="3232150" y="4337050"/>
          <p14:tracePt t="74737" x="3225800" y="4337050"/>
          <p14:tracePt t="74755" x="3219450" y="4337050"/>
          <p14:tracePt t="74785" x="3213100" y="4337050"/>
          <p14:tracePt t="74806" x="3206750" y="4337050"/>
          <p14:tracePt t="77547" x="3200400" y="4337050"/>
          <p14:tracePt t="77558" x="3194050" y="4337050"/>
          <p14:tracePt t="77572" x="3187700" y="4337050"/>
          <p14:tracePt t="77588" x="3168650" y="4337050"/>
          <p14:tracePt t="77604" x="3136900" y="4337050"/>
          <p14:tracePt t="77621" x="3048000" y="4318000"/>
          <p14:tracePt t="77636" x="2927350" y="4286250"/>
          <p14:tracePt t="77670" x="2413000" y="4216400"/>
          <p14:tracePt t="77705" x="1689100" y="4197350"/>
          <p14:tracePt t="77722" x="1263650" y="4197350"/>
          <p14:tracePt t="77738" x="1060450" y="4222750"/>
          <p14:tracePt t="77755" x="920750" y="4260850"/>
          <p14:tracePt t="77771" x="850900" y="4279900"/>
          <p14:tracePt t="77788" x="730250" y="4330700"/>
          <p14:tracePt t="77804" x="660400" y="4362450"/>
          <p14:tracePt t="77821" x="584200" y="4394200"/>
          <p14:tracePt t="77837" x="533400" y="4413250"/>
          <p14:tracePt t="77855" x="495300" y="4432300"/>
          <p14:tracePt t="77871" x="457200" y="4451350"/>
          <p14:tracePt t="77887" x="387350" y="4470400"/>
          <p14:tracePt t="77905" x="273050" y="4508500"/>
          <p14:tracePt t="77921" x="222250" y="4521200"/>
          <p14:tracePt t="77937" x="190500" y="4533900"/>
          <p14:tracePt t="77954" x="184150" y="4533900"/>
          <p14:tracePt t="77971" x="171450" y="45339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DEFA3-F6CC-4441-B631-6F062334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44" y="2794"/>
            <a:ext cx="10168128" cy="1104645"/>
          </a:xfrm>
        </p:spPr>
        <p:txBody>
          <a:bodyPr/>
          <a:lstStyle/>
          <a:p>
            <a:r>
              <a:rPr lang="sl-SI" dirty="0"/>
              <a:t>PISNO ODŠTEVANJE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F14F7E-9427-4C6E-B2CE-6D934121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         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C3C14CF-7212-4F48-AAED-DA1E5CC54C93}"/>
              </a:ext>
            </a:extLst>
          </p:cNvPr>
          <p:cNvGraphicFramePr>
            <a:graphicFrameLocks noGrp="1"/>
          </p:cNvGraphicFramePr>
          <p:nvPr/>
        </p:nvGraphicFramePr>
        <p:xfrm>
          <a:off x="1701799" y="2959676"/>
          <a:ext cx="8639049" cy="369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947">
                  <a:extLst>
                    <a:ext uri="{9D8B030D-6E8A-4147-A177-3AD203B41FA5}">
                      <a16:colId xmlns:a16="http://schemas.microsoft.com/office/drawing/2014/main" val="3672341087"/>
                    </a:ext>
                  </a:extLst>
                </a:gridCol>
                <a:gridCol w="2153034">
                  <a:extLst>
                    <a:ext uri="{9D8B030D-6E8A-4147-A177-3AD203B41FA5}">
                      <a16:colId xmlns:a16="http://schemas.microsoft.com/office/drawing/2014/main" val="3622626811"/>
                    </a:ext>
                  </a:extLst>
                </a:gridCol>
                <a:gridCol w="2153034">
                  <a:extLst>
                    <a:ext uri="{9D8B030D-6E8A-4147-A177-3AD203B41FA5}">
                      <a16:colId xmlns:a16="http://schemas.microsoft.com/office/drawing/2014/main" val="1326643278"/>
                    </a:ext>
                  </a:extLst>
                </a:gridCol>
                <a:gridCol w="2153034">
                  <a:extLst>
                    <a:ext uri="{9D8B030D-6E8A-4147-A177-3AD203B41FA5}">
                      <a16:colId xmlns:a16="http://schemas.microsoft.com/office/drawing/2014/main" val="3171191308"/>
                    </a:ext>
                  </a:extLst>
                </a:gridCol>
              </a:tblGrid>
              <a:tr h="916625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072356"/>
                  </a:ext>
                </a:extLst>
              </a:tr>
              <a:tr h="925841"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556923"/>
                  </a:ext>
                </a:extLst>
              </a:tr>
              <a:tr h="925841"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64339"/>
                  </a:ext>
                </a:extLst>
              </a:tr>
              <a:tr h="925841"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350681"/>
                  </a:ext>
                </a:extLst>
              </a:tr>
            </a:tbl>
          </a:graphicData>
        </a:graphic>
      </p:graphicFrame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9C963B18-6639-4286-A5F4-E52BCA91BB35}"/>
              </a:ext>
            </a:extLst>
          </p:cNvPr>
          <p:cNvCxnSpPr>
            <a:cxnSpLocks/>
          </p:cNvCxnSpPr>
          <p:nvPr/>
        </p:nvCxnSpPr>
        <p:spPr>
          <a:xfrm>
            <a:off x="1701799" y="5750560"/>
            <a:ext cx="8567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795403D-E880-4FA8-8B77-0FA23D03240C}"/>
              </a:ext>
            </a:extLst>
          </p:cNvPr>
          <p:cNvSpPr txBox="1"/>
          <p:nvPr/>
        </p:nvSpPr>
        <p:spPr>
          <a:xfrm>
            <a:off x="1701799" y="4776441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-</a:t>
            </a:r>
          </a:p>
        </p:txBody>
      </p:sp>
      <p:sp>
        <p:nvSpPr>
          <p:cNvPr id="11" name="Puščica: gor 10">
            <a:extLst>
              <a:ext uri="{FF2B5EF4-FFF2-40B4-BE49-F238E27FC236}">
                <a16:creationId xmlns:a16="http://schemas.microsoft.com/office/drawing/2014/main" id="{6A480DD4-E3EC-4A52-8BAE-829862D7A677}"/>
              </a:ext>
            </a:extLst>
          </p:cNvPr>
          <p:cNvSpPr/>
          <p:nvPr/>
        </p:nvSpPr>
        <p:spPr>
          <a:xfrm>
            <a:off x="10581641" y="3614118"/>
            <a:ext cx="614679" cy="1991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gor 12">
            <a:extLst>
              <a:ext uri="{FF2B5EF4-FFF2-40B4-BE49-F238E27FC236}">
                <a16:creationId xmlns:a16="http://schemas.microsoft.com/office/drawing/2014/main" id="{3C70DBEE-C689-46DC-9C7C-5F3192CB651A}"/>
              </a:ext>
            </a:extLst>
          </p:cNvPr>
          <p:cNvSpPr/>
          <p:nvPr/>
        </p:nvSpPr>
        <p:spPr>
          <a:xfrm rot="16200000">
            <a:off x="7868876" y="877548"/>
            <a:ext cx="614679" cy="32009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CF277A3C-A022-4C7A-9BA0-143622FFCBED}"/>
              </a:ext>
            </a:extLst>
          </p:cNvPr>
          <p:cNvSpPr txBox="1"/>
          <p:nvPr/>
        </p:nvSpPr>
        <p:spPr>
          <a:xfrm>
            <a:off x="8707120" y="3928729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4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950BA5E7-CC86-4FD5-8BE5-93DE1EFFC656}"/>
              </a:ext>
            </a:extLst>
          </p:cNvPr>
          <p:cNvSpPr txBox="1"/>
          <p:nvPr/>
        </p:nvSpPr>
        <p:spPr>
          <a:xfrm>
            <a:off x="6736080" y="3863447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0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510191E-7F1C-449E-935E-C777DECAA79F}"/>
              </a:ext>
            </a:extLst>
          </p:cNvPr>
          <p:cNvSpPr txBox="1"/>
          <p:nvPr/>
        </p:nvSpPr>
        <p:spPr>
          <a:xfrm>
            <a:off x="4461257" y="3831582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2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F41A1BC-FBA5-4904-ABD0-DA8D0148F570}"/>
              </a:ext>
            </a:extLst>
          </p:cNvPr>
          <p:cNvSpPr txBox="1"/>
          <p:nvPr/>
        </p:nvSpPr>
        <p:spPr>
          <a:xfrm>
            <a:off x="2267710" y="3831582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8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C873E7CE-5A03-451B-BB37-D2C2022D6C90}"/>
              </a:ext>
            </a:extLst>
          </p:cNvPr>
          <p:cNvSpPr txBox="1"/>
          <p:nvPr/>
        </p:nvSpPr>
        <p:spPr>
          <a:xfrm>
            <a:off x="8707120" y="4786777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4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3845D2F4-7E7D-4F84-AD4C-35B3F7E912B9}"/>
              </a:ext>
            </a:extLst>
          </p:cNvPr>
          <p:cNvSpPr txBox="1"/>
          <p:nvPr/>
        </p:nvSpPr>
        <p:spPr>
          <a:xfrm>
            <a:off x="6688327" y="4776441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6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C1C7BD54-175F-44E8-A35D-E66D2377960A}"/>
              </a:ext>
            </a:extLst>
          </p:cNvPr>
          <p:cNvSpPr txBox="1"/>
          <p:nvPr/>
        </p:nvSpPr>
        <p:spPr>
          <a:xfrm>
            <a:off x="4438904" y="4785347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6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904A5F2F-5F78-4E43-AF80-74D478F18257}"/>
              </a:ext>
            </a:extLst>
          </p:cNvPr>
          <p:cNvSpPr txBox="1"/>
          <p:nvPr/>
        </p:nvSpPr>
        <p:spPr>
          <a:xfrm>
            <a:off x="2267205" y="4767644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7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9DDEAABC-ED96-4D57-8EDF-A49A7379DAFA}"/>
              </a:ext>
            </a:extLst>
          </p:cNvPr>
          <p:cNvSpPr txBox="1"/>
          <p:nvPr/>
        </p:nvSpPr>
        <p:spPr>
          <a:xfrm>
            <a:off x="2267205" y="5743226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=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137610E8-FFC4-477D-B144-7431C400390E}"/>
              </a:ext>
            </a:extLst>
          </p:cNvPr>
          <p:cNvSpPr txBox="1"/>
          <p:nvPr/>
        </p:nvSpPr>
        <p:spPr>
          <a:xfrm>
            <a:off x="4466338" y="5770947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5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591E51A3-8300-460B-B373-8CF1EAFF5E6A}"/>
              </a:ext>
            </a:extLst>
          </p:cNvPr>
          <p:cNvSpPr txBox="1"/>
          <p:nvPr/>
        </p:nvSpPr>
        <p:spPr>
          <a:xfrm>
            <a:off x="6700519" y="5773452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4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0AB1E766-7030-4D37-99B6-600635FBB125}"/>
              </a:ext>
            </a:extLst>
          </p:cNvPr>
          <p:cNvSpPr txBox="1"/>
          <p:nvPr/>
        </p:nvSpPr>
        <p:spPr>
          <a:xfrm>
            <a:off x="8704077" y="5699771"/>
            <a:ext cx="9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0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83D19B6-57AF-4D93-8147-7A5BC8F9394D}"/>
              </a:ext>
            </a:extLst>
          </p:cNvPr>
          <p:cNvSpPr txBox="1"/>
          <p:nvPr/>
        </p:nvSpPr>
        <p:spPr>
          <a:xfrm>
            <a:off x="643444" y="941033"/>
            <a:ext cx="1107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Jože je imel 8204 opeke. Pri zidanju jih je porabil 7664. Koliko opek mu je še ostalo?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110CA14-6658-4577-A618-0395568120C3}"/>
              </a:ext>
            </a:extLst>
          </p:cNvPr>
          <p:cNvSpPr txBox="1"/>
          <p:nvPr/>
        </p:nvSpPr>
        <p:spPr>
          <a:xfrm>
            <a:off x="1701799" y="2436674"/>
            <a:ext cx="140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RAČUN: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19791AC-A17F-4A50-AB61-31056E43C0E4}"/>
              </a:ext>
            </a:extLst>
          </p:cNvPr>
          <p:cNvSpPr txBox="1"/>
          <p:nvPr/>
        </p:nvSpPr>
        <p:spPr>
          <a:xfrm>
            <a:off x="643444" y="1524862"/>
            <a:ext cx="1016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Odgovor: Jožetu je ostalo še 540 opek.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387A867-854E-4740-927F-8C6A71ADBD73}"/>
              </a:ext>
            </a:extLst>
          </p:cNvPr>
          <p:cNvSpPr txBox="1"/>
          <p:nvPr/>
        </p:nvSpPr>
        <p:spPr>
          <a:xfrm>
            <a:off x="7465482" y="3858279"/>
            <a:ext cx="59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6F58660-9261-47A1-B463-F7FBE41CCD11}"/>
              </a:ext>
            </a:extLst>
          </p:cNvPr>
          <p:cNvSpPr txBox="1"/>
          <p:nvPr/>
        </p:nvSpPr>
        <p:spPr>
          <a:xfrm>
            <a:off x="5190774" y="5217437"/>
            <a:ext cx="35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91D0A36C-C248-4EA3-831D-EEAF6609284C}"/>
              </a:ext>
            </a:extLst>
          </p:cNvPr>
          <p:cNvSpPr txBox="1"/>
          <p:nvPr/>
        </p:nvSpPr>
        <p:spPr>
          <a:xfrm>
            <a:off x="5176129" y="3864762"/>
            <a:ext cx="59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E1040D64-1AB0-46C6-B283-D7C65E6D2F9C}"/>
              </a:ext>
            </a:extLst>
          </p:cNvPr>
          <p:cNvSpPr txBox="1"/>
          <p:nvPr/>
        </p:nvSpPr>
        <p:spPr>
          <a:xfrm>
            <a:off x="2924067" y="5191939"/>
            <a:ext cx="35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19" name="Zvok 18">
            <a:hlinkClick r:id="" action="ppaction://media"/>
            <a:extLst>
              <a:ext uri="{FF2B5EF4-FFF2-40B4-BE49-F238E27FC236}">
                <a16:creationId xmlns:a16="http://schemas.microsoft.com/office/drawing/2014/main" id="{FE5E04BC-0092-4818-8E95-7EBA04AA6B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3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51"/>
    </mc:Choice>
    <mc:Fallback xmlns="">
      <p:transition spd="slow" advTm="160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10" grpId="0"/>
      <p:bldP spid="12" grpId="0"/>
      <p:bldP spid="14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7EBE80-ADD7-43C6-A28C-E64FADCE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SEDAJ JE POTREBNO LE ŠE NEKAJ VAJE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2BE229-FE30-472D-9ED5-BD589F136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98" y="2019434"/>
            <a:ext cx="4561840" cy="462266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6AFA559-44BF-49B6-A7A4-7D264208D2E4}"/>
              </a:ext>
            </a:extLst>
          </p:cNvPr>
          <p:cNvSpPr txBox="1"/>
          <p:nvPr/>
        </p:nvSpPr>
        <p:spPr>
          <a:xfrm>
            <a:off x="710214" y="2192784"/>
            <a:ext cx="557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i="0" dirty="0">
                <a:solidFill>
                  <a:srgbClr val="373737"/>
                </a:solidFill>
                <a:effectLst/>
                <a:latin typeface="Helvetica Neue"/>
              </a:rPr>
              <a:t>Jože je vprašal Milana: “Na mizi ležita pamet in kovček denarja. Kaj bi vzel?”</a:t>
            </a:r>
            <a:br>
              <a:rPr lang="sl-SI" dirty="0"/>
            </a:br>
            <a:r>
              <a:rPr lang="sl-SI" b="0" i="0" dirty="0">
                <a:solidFill>
                  <a:srgbClr val="373737"/>
                </a:solidFill>
                <a:effectLst/>
                <a:latin typeface="Helvetica Neue"/>
              </a:rPr>
              <a:t>“Pamet!” je odgovoril Milan.</a:t>
            </a:r>
            <a:br>
              <a:rPr lang="sl-SI" dirty="0"/>
            </a:br>
            <a:r>
              <a:rPr lang="sl-SI" b="0" i="0" dirty="0">
                <a:solidFill>
                  <a:srgbClr val="373737"/>
                </a:solidFill>
                <a:effectLst/>
                <a:latin typeface="Helvetica Neue"/>
              </a:rPr>
              <a:t>“Jaz pa denar!” se je oglasil Jože.</a:t>
            </a:r>
            <a:br>
              <a:rPr lang="sl-SI" dirty="0"/>
            </a:br>
            <a:r>
              <a:rPr lang="sl-SI" b="0" i="0" dirty="0">
                <a:solidFill>
                  <a:srgbClr val="373737"/>
                </a:solidFill>
                <a:effectLst/>
                <a:latin typeface="Helvetica Neue"/>
              </a:rPr>
              <a:t>“Zakaj pa denar?”</a:t>
            </a:r>
            <a:br>
              <a:rPr lang="sl-SI" dirty="0"/>
            </a:br>
            <a:r>
              <a:rPr lang="sl-SI" b="0" i="0" dirty="0">
                <a:solidFill>
                  <a:srgbClr val="373737"/>
                </a:solidFill>
                <a:effectLst/>
                <a:latin typeface="Helvetica Neue"/>
              </a:rPr>
              <a:t>“Zato ker ljudje vedno vzamejo tisto, kar potrebujejo!”</a:t>
            </a:r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FE25182-5415-4F5D-A3C1-A9DB7EF27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15186" y="4330767"/>
            <a:ext cx="2108239" cy="2021858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834A8D82-30B3-4733-B198-EFAF471538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7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16"/>
    </mc:Choice>
    <mc:Fallback xmlns="">
      <p:transition spd="slow" advTm="29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3|8.8|1.4|9.5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.2|2.4|2.8|1.3|3.8|2.4|2|1.9|9.5|3|4.5|11.3|6.9|5.9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|0.6|0.4|0.4|1|1.8|0.5|0.4|0.7|0.5|11.4|9.1|4.7|7.5|26.6|9.7|9.8|12.6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|18.9"/>
</p:tagLst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2"/>
      </a:lt2>
      <a:accent1>
        <a:srgbClr val="D23E7C"/>
      </a:accent1>
      <a:accent2>
        <a:srgbClr val="C02CA8"/>
      </a:accent2>
      <a:accent3>
        <a:srgbClr val="AC3ED2"/>
      </a:accent3>
      <a:accent4>
        <a:srgbClr val="6030C2"/>
      </a:accent4>
      <a:accent5>
        <a:srgbClr val="3E4BD2"/>
      </a:accent5>
      <a:accent6>
        <a:srgbClr val="2C77C0"/>
      </a:accent6>
      <a:hlink>
        <a:srgbClr val="493F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155</Words>
  <Application>Microsoft Office PowerPoint</Application>
  <PresentationFormat>Širokozaslonsko</PresentationFormat>
  <Paragraphs>54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Neue Haas Grotesk Text Pro</vt:lpstr>
      <vt:lpstr>Wingdings</vt:lpstr>
      <vt:lpstr>AccentBoxVTI</vt:lpstr>
      <vt:lpstr> PISNO ODŠTEVANJE</vt:lpstr>
      <vt:lpstr>ČLENI ODŠTEVANJA</vt:lpstr>
      <vt:lpstr>PISNO ODŠTEVANJE     7265 - 2135 = ?</vt:lpstr>
      <vt:lpstr>PISNO ODŠTEVANJE</vt:lpstr>
      <vt:lpstr>SEDAJ JE POTREBNO LE ŠE NEKAJ VAJE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SEŠTEVANJE</dc:title>
  <dc:creator>Ajda Berložnik</dc:creator>
  <cp:lastModifiedBy>Učenec</cp:lastModifiedBy>
  <cp:revision>25</cp:revision>
  <dcterms:created xsi:type="dcterms:W3CDTF">2020-11-12T16:39:05Z</dcterms:created>
  <dcterms:modified xsi:type="dcterms:W3CDTF">2020-11-26T16:43:44Z</dcterms:modified>
</cp:coreProperties>
</file>