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57A2-AD1F-40F0-9076-B6D5C8CDBF7A}" type="datetimeFigureOut">
              <a:rPr lang="sl-SI" smtClean="0"/>
              <a:t>25. 11. 2020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9854-CDE9-495C-A8C6-64686DA561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363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57A2-AD1F-40F0-9076-B6D5C8CDBF7A}" type="datetimeFigureOut">
              <a:rPr lang="sl-SI" smtClean="0"/>
              <a:t>25. 11. 2020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9854-CDE9-495C-A8C6-64686DA561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1856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57A2-AD1F-40F0-9076-B6D5C8CDBF7A}" type="datetimeFigureOut">
              <a:rPr lang="sl-SI" smtClean="0"/>
              <a:t>25. 11. 2020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9854-CDE9-495C-A8C6-64686DA561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0225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57A2-AD1F-40F0-9076-B6D5C8CDBF7A}" type="datetimeFigureOut">
              <a:rPr lang="sl-SI" smtClean="0"/>
              <a:t>25. 11. 2020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9854-CDE9-495C-A8C6-64686DA561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704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57A2-AD1F-40F0-9076-B6D5C8CDBF7A}" type="datetimeFigureOut">
              <a:rPr lang="sl-SI" smtClean="0"/>
              <a:t>25. 11. 2020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9854-CDE9-495C-A8C6-64686DA561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901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57A2-AD1F-40F0-9076-B6D5C8CDBF7A}" type="datetimeFigureOut">
              <a:rPr lang="sl-SI" smtClean="0"/>
              <a:t>25. 11. 2020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9854-CDE9-495C-A8C6-64686DA561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88547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57A2-AD1F-40F0-9076-B6D5C8CDBF7A}" type="datetimeFigureOut">
              <a:rPr lang="sl-SI" smtClean="0"/>
              <a:t>25. 11. 2020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9854-CDE9-495C-A8C6-64686DA561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6456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57A2-AD1F-40F0-9076-B6D5C8CDBF7A}" type="datetimeFigureOut">
              <a:rPr lang="sl-SI" smtClean="0"/>
              <a:t>25. 11. 2020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9854-CDE9-495C-A8C6-64686DA561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0036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57A2-AD1F-40F0-9076-B6D5C8CDBF7A}" type="datetimeFigureOut">
              <a:rPr lang="sl-SI" smtClean="0"/>
              <a:t>25. 11. 2020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9854-CDE9-495C-A8C6-64686DA561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8381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57A2-AD1F-40F0-9076-B6D5C8CDBF7A}" type="datetimeFigureOut">
              <a:rPr lang="sl-SI" smtClean="0"/>
              <a:t>25. 11. 2020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9854-CDE9-495C-A8C6-64686DA561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828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57A2-AD1F-40F0-9076-B6D5C8CDBF7A}" type="datetimeFigureOut">
              <a:rPr lang="sl-SI" smtClean="0"/>
              <a:t>25. 11. 2020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9854-CDE9-495C-A8C6-64686DA561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936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057A2-AD1F-40F0-9076-B6D5C8CDBF7A}" type="datetimeFigureOut">
              <a:rPr lang="sl-SI" smtClean="0"/>
              <a:t>25. 11. 2020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89854-CDE9-495C-A8C6-64686DA561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9460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MOJE PRAVICE,  ODGOVORNOSTI IN DOLŽNOSTI</a:t>
            </a:r>
          </a:p>
        </p:txBody>
      </p:sp>
    </p:spTree>
    <p:extLst>
      <p:ext uri="{BB962C8B-B14F-4D97-AF65-F5344CB8AC3E}">
        <p14:creationId xmlns:p14="http://schemas.microsoft.com/office/powerpoint/2010/main" val="328015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4525963"/>
          </a:xfrm>
        </p:spPr>
        <p:txBody>
          <a:bodyPr>
            <a:normAutofit fontScale="85000" lnSpcReduction="20000"/>
          </a:bodyPr>
          <a:lstStyle/>
          <a:p>
            <a:endParaRPr lang="sl-SI" dirty="0">
              <a:effectLst/>
            </a:endParaRPr>
          </a:p>
          <a:p>
            <a:pPr marL="0" indent="0" algn="ctr">
              <a:buNone/>
            </a:pPr>
            <a:r>
              <a:rPr lang="sl-SI" dirty="0">
                <a:solidFill>
                  <a:srgbClr val="FF0000"/>
                </a:solidFill>
                <a:effectLst/>
              </a:rPr>
              <a:t>TUDI OTROCI IMAMO PRAVICE</a:t>
            </a:r>
          </a:p>
          <a:p>
            <a:pPr marL="0" indent="0" algn="ctr">
              <a:buNone/>
            </a:pPr>
            <a:endParaRPr lang="sl-SI" dirty="0">
              <a:solidFill>
                <a:srgbClr val="FF0000"/>
              </a:solidFill>
              <a:effectLst/>
            </a:endParaRPr>
          </a:p>
          <a:p>
            <a:r>
              <a:rPr lang="sl-SI" dirty="0">
                <a:effectLst/>
              </a:rPr>
              <a:t>Otroci smo </a:t>
            </a:r>
            <a:r>
              <a:rPr lang="sl-SI" b="1" dirty="0">
                <a:effectLst/>
              </a:rPr>
              <a:t>odvisni od odraslih</a:t>
            </a:r>
            <a:r>
              <a:rPr lang="sl-SI" dirty="0">
                <a:effectLst/>
              </a:rPr>
              <a:t>. Zato so nam starši oziroma odrasli </a:t>
            </a:r>
            <a:r>
              <a:rPr lang="sl-SI" b="1" dirty="0">
                <a:effectLst/>
              </a:rPr>
              <a:t>dolžni</a:t>
            </a:r>
            <a:r>
              <a:rPr lang="sl-SI" dirty="0">
                <a:effectLst/>
              </a:rPr>
              <a:t> zagotoviti razmere, v katerih se lahko razvijamo. Če starši ne zmorejo skrbeti za nas, jim je država dolžna pomagati. </a:t>
            </a:r>
            <a:br>
              <a:rPr lang="sl-SI" dirty="0">
                <a:effectLst/>
              </a:rPr>
            </a:br>
            <a:r>
              <a:rPr lang="sl-SI" dirty="0">
                <a:effectLst/>
              </a:rPr>
              <a:t> </a:t>
            </a:r>
          </a:p>
          <a:p>
            <a:r>
              <a:rPr lang="sl-SI" b="1" dirty="0">
                <a:effectLst/>
              </a:rPr>
              <a:t>Vsi otroci imamo enake pravice</a:t>
            </a:r>
            <a:r>
              <a:rPr lang="sl-SI" dirty="0">
                <a:effectLst/>
              </a:rPr>
              <a:t>. Otrokove pravice ureja posebna listina, ki se imenuje </a:t>
            </a:r>
            <a:r>
              <a:rPr lang="sl-SI" b="1" dirty="0">
                <a:effectLst/>
              </a:rPr>
              <a:t>Konvencija Združenih narodov o otrokovih pravicah</a:t>
            </a:r>
            <a:r>
              <a:rPr lang="sl-SI" dirty="0">
                <a:effectLst/>
              </a:rPr>
              <a:t>. Za varstvo otrokovih pravic skrbijo različne organizacije in društva.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5607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D4FAA9C4-7F1E-412F-9C71-7DAB548BC6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32151"/>
            <a:ext cx="4543632" cy="599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940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80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Officeova tema</vt:lpstr>
      <vt:lpstr>MOJE PRAVICE,  ODGOVORNOSTI IN DOLŽNOSTI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MOJE PRAVICE, IN ODGOVORNOSTI DOLŽNOSTI</dc:title>
  <dc:creator>Uporabnik</dc:creator>
  <cp:lastModifiedBy>MCesnik</cp:lastModifiedBy>
  <cp:revision>9</cp:revision>
  <dcterms:created xsi:type="dcterms:W3CDTF">2015-11-02T14:47:48Z</dcterms:created>
  <dcterms:modified xsi:type="dcterms:W3CDTF">2020-11-25T07:54:00Z</dcterms:modified>
</cp:coreProperties>
</file>