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57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57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776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254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26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799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12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397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796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688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04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5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BF2B-D59F-4FDC-8289-54AC8B66D64B}" type="datetimeFigureOut">
              <a:rPr lang="sl-SI" smtClean="0"/>
              <a:t>19. 11. 2020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BD4FA-B2F9-4BDA-A71A-37B39FF734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69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sl.wikipedia.org/wiki/Konjeni%C5%A1tvo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sl.wikipedia.org/wiki/Konj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KOČIJA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222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kočija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420">
            <a:off x="3432176" y="620714"/>
            <a:ext cx="6970713" cy="4935537"/>
          </a:xfrm>
          <a:prstGeom prst="rect">
            <a:avLst/>
          </a:prstGeom>
          <a:solidFill>
            <a:schemeClr val="folHlink"/>
          </a:solidFill>
          <a:ln w="11747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03389" y="4221164"/>
            <a:ext cx="2232025" cy="2471737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200" b="1"/>
              <a:t>A gasilci in rešilci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šoferji s kondukterji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seveda policaj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so začudeni obstali,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nekaj časa modrovali,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zraven strašno se potili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zato v en glas sklenili: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Naj se služba gre solit!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- in odšli so pivo pit.</a:t>
            </a:r>
          </a:p>
        </p:txBody>
      </p:sp>
    </p:spTree>
    <p:extLst>
      <p:ext uri="{BB962C8B-B14F-4D97-AF65-F5344CB8AC3E}">
        <p14:creationId xmlns:p14="http://schemas.microsoft.com/office/powerpoint/2010/main" val="21134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Preglejte prvi del nalog, ki ste jih rešili s pomočjo PPT-ja.</a:t>
            </a:r>
          </a:p>
          <a:p>
            <a:pPr marL="0" indent="0">
              <a:buNone/>
            </a:pPr>
            <a:r>
              <a:rPr lang="sl-SI" dirty="0" smtClean="0"/>
              <a:t>Tisti del nalog, ko ste odgovarjali na vprašanja iz berila, bomo skupaj pregledali na Zoom-u, zato imejte takrat pripravljene zvezek. Vsak bo tudi pokazal, kaj je narisal. Torej mora bit naloga od slovenščine končana do 11.00. Takrat boste tudi dobili navodila o učenju pesmice.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88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del: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Izpiši neznane besede in poišči razlago. 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(glej naslednjo stran)</a:t>
            </a:r>
            <a:endParaRPr lang="sl-SI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Analiziraj pesem: </a:t>
            </a:r>
          </a:p>
          <a:p>
            <a:pPr marL="0" indent="0">
              <a:buNone/>
            </a:pP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Koliko </a:t>
            </a:r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kitic ima pesem? </a:t>
            </a:r>
            <a:r>
              <a:rPr lang="sl-SI" sz="2600" i="1" dirty="0" smtClean="0"/>
              <a:t>Pesem ima 5 kitic.</a:t>
            </a:r>
          </a:p>
          <a:p>
            <a:pPr marL="0" indent="0">
              <a:buNone/>
            </a:pP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Koliko </a:t>
            </a:r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verzov je v vsaki kitici? </a:t>
            </a:r>
            <a:r>
              <a:rPr lang="sl-SI" sz="2600" i="1" dirty="0" smtClean="0"/>
              <a:t>V prvi kitici je 7 verzov, v drugi in tretji kitici je po 8 verzov, v četrti in peti pa po 9 verzov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</a:t>
            </a:r>
          </a:p>
          <a:p>
            <a:pPr marL="0" indent="0">
              <a:buNone/>
            </a:pP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Katere </a:t>
            </a:r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besede se rimajo? Izpiši jih. </a:t>
            </a:r>
            <a:endParaRPr lang="sl-SI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l-SI" sz="1900" dirty="0" smtClean="0"/>
              <a:t>PODIJO-KOČIJO,STORILI-VOZILI, POLICAJA-TRAMVAJA, STRLI-PODRLI, LAS-PAS, GASILCI-REŠILCI, ŠOFERJI-KONDUKTERJI, VRTAVKO-PIŠČALKO, PRIDRVELI-ZADELI, KOLESA-OJESA, SKRILE-SKOČILE, PSI-ŠLI, OBSTALI-MODROVALI, POTILI-SKLENILI, SOLIT-PIT</a:t>
            </a:r>
            <a:endParaRPr lang="sl-SI" sz="1900" dirty="0"/>
          </a:p>
          <a:p>
            <a:pPr marL="0" indent="0">
              <a:buNone/>
            </a:pPr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Poišči okrasne pridevke in jih izpiši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sl-SI" sz="2100" dirty="0" smtClean="0"/>
              <a:t>URNE BELE MIŠKE, PODKOVANIMI PODPLATI, STRAŠNA ZMEDA,RDEČA LUČ, ZELENI PAS, POTEPUŠKI PSI</a:t>
            </a:r>
          </a:p>
          <a:p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zvezek prepiši tudi vprašanja iz berila, str.31 in odgovori na njih.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95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1743181"/>
            <a:ext cx="11121980" cy="491002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sl-SI" sz="2000" b="1" dirty="0">
                <a:latin typeface="Comic Sans MS" panose="030F0702030302020204" pitchFamily="66" charset="0"/>
                <a:cs typeface="Arial" panose="020B0604020202020204" pitchFamily="34" charset="0"/>
              </a:rPr>
              <a:t>Uzda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 je kos opreme oziroma pripomoček za usmerjanje 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  <a:hlinkClick r:id="rId2" tooltip="Konj"/>
              </a:rPr>
              <a:t>konja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 pri 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  <a:hlinkClick r:id="rId3" tooltip="Konjeništvo"/>
              </a:rPr>
              <a:t>jahanju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  <a:p>
            <a:r>
              <a:rPr lang="sl-SI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Podkev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je polkrožno 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ukrivljen kovinski predmet, ki se pribije na kopito </a:t>
            </a:r>
            <a:endParaRPr lang="sl-SI" sz="20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ali parkelj.</a:t>
            </a:r>
          </a:p>
          <a:p>
            <a:r>
              <a:rPr lang="sl-SI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Komat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je vprežna priprava na vratu konja.</a:t>
            </a:r>
          </a:p>
          <a:p>
            <a:r>
              <a:rPr lang="sl-SI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Oje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je drog 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na sprednjem delu voza, pluga, ob katerega se vprega </a:t>
            </a:r>
            <a:endParaRPr lang="sl-SI" sz="2000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žival.</a:t>
            </a:r>
          </a:p>
          <a:p>
            <a:r>
              <a:rPr lang="sl-SI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Kondukter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je 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uslužbenec, ki pregleduje ali prodaja vozovnice v železniškem ali cestnem prevoznem 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sredstvu. Sopomenka je sprevodnik.</a:t>
            </a:r>
          </a:p>
          <a:p>
            <a:r>
              <a:rPr lang="sl-SI" sz="2000" b="1" dirty="0" smtClean="0">
                <a:latin typeface="Comic Sans MS" panose="030F0702030302020204" pitchFamily="66" charset="0"/>
                <a:cs typeface="Arial" panose="020B0604020202020204" pitchFamily="34" charset="0"/>
              </a:rPr>
              <a:t>Tramvaj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je električna </a:t>
            </a: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cestna 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železnica. </a:t>
            </a:r>
          </a:p>
          <a:p>
            <a:pPr marL="0" indent="0">
              <a:buNone/>
            </a:pPr>
            <a:r>
              <a:rPr lang="sl-SI" sz="20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sl-SI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 Vozilo, podobno vlaku, na elektriko in vozi v mestih po tirih.</a:t>
            </a:r>
            <a:endParaRPr lang="sl-SI" sz="2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4" name="Picture 11" descr="ANd9GcTO25hR1TZNKEsGf53aNP8zaMtlKhNJosJmuVs7rAF1BXyMeD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28" y="37783"/>
            <a:ext cx="1831579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5" descr="ANd9GcSorElCGn2_dJfDPikf_fiZ0_4l0H63abkxsjYytKoOxk5z-q2DZ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344" y="194413"/>
            <a:ext cx="2485622" cy="139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omat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4" b="11357"/>
          <a:stretch/>
        </p:blipFill>
        <p:spPr bwMode="auto">
          <a:xfrm>
            <a:off x="414561" y="194413"/>
            <a:ext cx="2225609" cy="151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7" descr="ANd9GcTjIjgkniYHSDmjTztou3ld-Drn5dEdSXQGRh_Lm67VqGjQJ2z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673" y="19441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1" descr="ANd9GcT1OfJFpJU0ALOcO7NwxH6UaA_t1923fNU-IDDARiEsTwedUHD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303" y="2094309"/>
            <a:ext cx="2137893" cy="209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ramvaj - Wikipedija, prosta enciklopedij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92" y="4585630"/>
            <a:ext cx="2756768" cy="20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0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Današnja naloga: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Tvoja današnja naloga bo nekoliko bolj sproščujoča in likovno obarvana.</a:t>
            </a:r>
          </a:p>
          <a:p>
            <a:pPr marL="0" indent="0">
              <a:buNone/>
            </a:pPr>
            <a:r>
              <a:rPr lang="sl-SI" dirty="0" smtClean="0"/>
              <a:t>Izberi si eno izmed petih kitic in jo lepo s pisanimi črkami prepiši v zvezek. Nato kitico ilustriraj. </a:t>
            </a:r>
          </a:p>
          <a:p>
            <a:pPr marL="0" indent="0">
              <a:buNone/>
            </a:pPr>
            <a:r>
              <a:rPr lang="sl-SI" dirty="0" smtClean="0"/>
              <a:t>Na naslednjih straneh je nekaj primerov. Oglej si jih. Želim ti veliko veselja pri ustvarjanju.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15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kočija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636">
            <a:off x="1992313" y="549275"/>
            <a:ext cx="6532562" cy="4611688"/>
          </a:xfrm>
          <a:prstGeom prst="rect">
            <a:avLst/>
          </a:prstGeom>
          <a:solidFill>
            <a:srgbClr val="B2B2B2"/>
          </a:solidFill>
          <a:ln w="73025">
            <a:pattFill prst="pct60">
              <a:fgClr>
                <a:srgbClr val="B2B2B2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28026" y="4652963"/>
            <a:ext cx="2016125" cy="19224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200" b="1"/>
              <a:t>Štiri urne bele miške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štiri mačke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štirje psi –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vsi na uzdi in v komatih,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s podkovanimi podplati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se po ulicah podijo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prevažajo kočijo.</a:t>
            </a:r>
          </a:p>
        </p:txBody>
      </p:sp>
    </p:spTree>
    <p:extLst>
      <p:ext uri="{BB962C8B-B14F-4D97-AF65-F5344CB8AC3E}">
        <p14:creationId xmlns:p14="http://schemas.microsoft.com/office/powerpoint/2010/main" val="15755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kočija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9000">
            <a:off x="3216275" y="404814"/>
            <a:ext cx="6967538" cy="4899025"/>
          </a:xfrm>
          <a:prstGeom prst="rect">
            <a:avLst/>
          </a:prstGeom>
          <a:solidFill>
            <a:schemeClr val="folHlink"/>
          </a:solidFill>
          <a:ln w="85725">
            <a:pattFill prst="pct25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03389" y="4365625"/>
            <a:ext cx="2160587" cy="21971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200" b="1"/>
              <a:t>Strašno zmedo so storili.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Skoz rdečo luč vozili,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prevrnili policaja,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povozili dva tramvaja,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bolhi eno nogo strli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še slona bi podrli –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rešil se je le za las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s skokom na zeleni pas!</a:t>
            </a:r>
          </a:p>
        </p:txBody>
      </p:sp>
    </p:spTree>
    <p:extLst>
      <p:ext uri="{BB962C8B-B14F-4D97-AF65-F5344CB8AC3E}">
        <p14:creationId xmlns:p14="http://schemas.microsoft.com/office/powerpoint/2010/main" val="42776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kočija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76251"/>
            <a:ext cx="6596063" cy="4646613"/>
          </a:xfrm>
          <a:prstGeom prst="rect">
            <a:avLst/>
          </a:prstGeom>
          <a:solidFill>
            <a:schemeClr val="folHlink"/>
          </a:solidFill>
          <a:ln w="98425">
            <a:pattFill prst="dkUpDiag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256589" y="4508500"/>
            <a:ext cx="2016125" cy="21971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200" b="1"/>
              <a:t>Štiri miške, štiri mačke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štirje psi –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vsi gasilci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vsi rešilci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vsi šoferji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njimi kondukterji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za celo to vrtavko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tudi policaj s piščalko</a:t>
            </a:r>
            <a:r>
              <a:rPr lang="sl-SI" altLang="sl-SI" sz="1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3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očija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2823">
            <a:off x="3719514" y="765176"/>
            <a:ext cx="6376987" cy="4532313"/>
          </a:xfrm>
          <a:prstGeom prst="rect">
            <a:avLst/>
          </a:prstGeom>
          <a:solidFill>
            <a:srgbClr val="C0C0C0"/>
          </a:solidFill>
          <a:ln w="10477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03389" y="4149725"/>
            <a:ext cx="2160587" cy="2471738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200" b="1"/>
              <a:t>Kdove kam bi pridrveli, 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če se ne bi v most zadeli!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Odletela so kolesa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in popokala ojesa,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vprega je na dvoje šla.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Miške so se v luknjo skrile,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mačke so čez plot skočile,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štirje potepuški psi</a:t>
            </a:r>
          </a:p>
          <a:p>
            <a:pPr>
              <a:spcBef>
                <a:spcPct val="50000"/>
              </a:spcBef>
            </a:pPr>
            <a:r>
              <a:rPr lang="sl-SI" altLang="sl-SI" sz="1200" b="1"/>
              <a:t>pa so se potepat šli.</a:t>
            </a:r>
          </a:p>
        </p:txBody>
      </p:sp>
    </p:spTree>
    <p:extLst>
      <p:ext uri="{BB962C8B-B14F-4D97-AF65-F5344CB8AC3E}">
        <p14:creationId xmlns:p14="http://schemas.microsoft.com/office/powerpoint/2010/main" val="25445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554</Words>
  <Application>Microsoft Office PowerPoint</Application>
  <PresentationFormat>Širokozaslonsko</PresentationFormat>
  <Paragraphs>68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Officeova tema</vt:lpstr>
      <vt:lpstr>KOČIJA</vt:lpstr>
      <vt:lpstr>PowerPointova predstavitev</vt:lpstr>
      <vt:lpstr>1. del:</vt:lpstr>
      <vt:lpstr>PowerPointova predstavitev</vt:lpstr>
      <vt:lpstr>Današnja naloga: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KOČIJA</dc:title>
  <dc:creator>petra.bergoc@gmail.com</dc:creator>
  <cp:lastModifiedBy>petra.bergoc@gmail.com</cp:lastModifiedBy>
  <cp:revision>5</cp:revision>
  <dcterms:created xsi:type="dcterms:W3CDTF">2020-11-19T16:52:33Z</dcterms:created>
  <dcterms:modified xsi:type="dcterms:W3CDTF">2020-11-19T17:30:12Z</dcterms:modified>
</cp:coreProperties>
</file>