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57" r:id="rId5"/>
    <p:sldId id="265" r:id="rId6"/>
    <p:sldId id="259" r:id="rId7"/>
    <p:sldId id="261" r:id="rId8"/>
    <p:sldId id="260" r:id="rId9"/>
    <p:sldId id="262" r:id="rId10"/>
    <p:sldId id="264" r:id="rId11"/>
    <p:sldId id="266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C68B-48BC-4BF2-A73D-79FFD0078315}" type="datetimeFigureOut">
              <a:rPr lang="sl-SI" smtClean="0"/>
              <a:t>30. 11. 2020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2102-2BD0-4531-B440-B0E32B6473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7064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C68B-48BC-4BF2-A73D-79FFD0078315}" type="datetimeFigureOut">
              <a:rPr lang="sl-SI" smtClean="0"/>
              <a:t>30. 11. 2020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2102-2BD0-4531-B440-B0E32B6473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3852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C68B-48BC-4BF2-A73D-79FFD0078315}" type="datetimeFigureOut">
              <a:rPr lang="sl-SI" smtClean="0"/>
              <a:t>30. 11. 2020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2102-2BD0-4531-B440-B0E32B6473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411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C68B-48BC-4BF2-A73D-79FFD0078315}" type="datetimeFigureOut">
              <a:rPr lang="sl-SI" smtClean="0"/>
              <a:t>30. 11. 2020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2102-2BD0-4531-B440-B0E32B6473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4259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C68B-48BC-4BF2-A73D-79FFD0078315}" type="datetimeFigureOut">
              <a:rPr lang="sl-SI" smtClean="0"/>
              <a:t>30. 11. 2020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2102-2BD0-4531-B440-B0E32B6473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7491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C68B-48BC-4BF2-A73D-79FFD0078315}" type="datetimeFigureOut">
              <a:rPr lang="sl-SI" smtClean="0"/>
              <a:t>30. 11. 2020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2102-2BD0-4531-B440-B0E32B6473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849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C68B-48BC-4BF2-A73D-79FFD0078315}" type="datetimeFigureOut">
              <a:rPr lang="sl-SI" smtClean="0"/>
              <a:t>30. 11. 2020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2102-2BD0-4531-B440-B0E32B6473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78269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C68B-48BC-4BF2-A73D-79FFD0078315}" type="datetimeFigureOut">
              <a:rPr lang="sl-SI" smtClean="0"/>
              <a:t>30. 11. 2020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2102-2BD0-4531-B440-B0E32B6473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59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C68B-48BC-4BF2-A73D-79FFD0078315}" type="datetimeFigureOut">
              <a:rPr lang="sl-SI" smtClean="0"/>
              <a:t>30. 11. 2020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2102-2BD0-4531-B440-B0E32B6473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7317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C68B-48BC-4BF2-A73D-79FFD0078315}" type="datetimeFigureOut">
              <a:rPr lang="sl-SI" smtClean="0"/>
              <a:t>30. 11. 2020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2102-2BD0-4531-B440-B0E32B6473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404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C68B-48BC-4BF2-A73D-79FFD0078315}" type="datetimeFigureOut">
              <a:rPr lang="sl-SI" smtClean="0"/>
              <a:t>30. 11. 2020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2102-2BD0-4531-B440-B0E32B6473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8709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CC68B-48BC-4BF2-A73D-79FFD0078315}" type="datetimeFigureOut">
              <a:rPr lang="sl-SI" smtClean="0"/>
              <a:t>30. 11. 2020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42102-2BD0-4531-B440-B0E32B6473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916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92180" y="3863835"/>
            <a:ext cx="9144000" cy="2387600"/>
          </a:xfrm>
        </p:spPr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KO SEM SAM/SAM-A DOMA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7170" name="Picture 2" descr="Kids In A Dangerous Situations Set, Children Playing With Matches,  Medicines, Sharp Objects, Electricity, Strangers Stock Vector -  Illustration of child, pill: 12720536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" b="11692"/>
          <a:stretch/>
        </p:blipFill>
        <p:spPr bwMode="auto">
          <a:xfrm>
            <a:off x="3108100" y="0"/>
            <a:ext cx="5203066" cy="485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985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NAREDIMO, DA SE NAM DOMA NE ZGODI TAKŠNA SITUACIJA?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sl-SI" dirty="0" smtClean="0"/>
              <a:t>VEDNO, PREDNO KARKOLI DELAMO, PREVERIMO, ČE JE VARNO. </a:t>
            </a:r>
          </a:p>
          <a:p>
            <a:pPr marL="514350" indent="-514350">
              <a:buAutoNum type="arabicPeriod"/>
            </a:pPr>
            <a:r>
              <a:rPr lang="sl-SI" dirty="0" smtClean="0"/>
              <a:t>VEDNO PRAŠAMO STARŠE, KAJ LAHKO VZAMEMO ALI ČESA SE LAHKO SAMI DOTIKAMO.</a:t>
            </a:r>
          </a:p>
          <a:p>
            <a:pPr marL="514350" indent="-514350">
              <a:buAutoNum type="arabicPeriod"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301286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PA NAREDIMO, ČE SE NEZGODA NAREDI?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ČE SE ZGODI NEZGODA IN SEM DOMA SAM, TAKOJ POKLIČEM NEKOGA STAREJŠEGA ALI 112.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59672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96662" y="370313"/>
            <a:ext cx="10515600" cy="4351338"/>
          </a:xfrm>
        </p:spPr>
        <p:txBody>
          <a:bodyPr/>
          <a:lstStyle/>
          <a:p>
            <a:r>
              <a:rPr lang="sl-SI" dirty="0" smtClean="0"/>
              <a:t>DOMA SE POČUTIMO NAJBOLJ PRIJETNO, DOMAČE IN VARNO.</a:t>
            </a:r>
          </a:p>
          <a:p>
            <a:pPr marL="0" indent="0">
              <a:buNone/>
            </a:pPr>
            <a:endParaRPr lang="sl-SI" dirty="0" smtClean="0"/>
          </a:p>
          <a:p>
            <a:endParaRPr lang="sl-SI" dirty="0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743755" y="4487791"/>
            <a:ext cx="10515600" cy="2028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b="1" dirty="0" smtClean="0">
                <a:solidFill>
                  <a:srgbClr val="FF0000"/>
                </a:solidFill>
              </a:rPr>
              <a:t>TODA, ALI JE DOMA RES VEDNO VARNO? </a:t>
            </a:r>
          </a:p>
          <a:p>
            <a:pPr algn="ctr"/>
            <a:r>
              <a:rPr lang="sl-SI" b="1" dirty="0" smtClean="0">
                <a:solidFill>
                  <a:srgbClr val="FF0000"/>
                </a:solidFill>
              </a:rPr>
              <a:t>KDAJ MORAMO BITI PREVIDNI? </a:t>
            </a:r>
          </a:p>
          <a:p>
            <a:pPr algn="ctr"/>
            <a:r>
              <a:rPr lang="sl-SI" b="1" dirty="0" smtClean="0">
                <a:solidFill>
                  <a:srgbClr val="FF0000"/>
                </a:solidFill>
              </a:rPr>
              <a:t>KATERE SITUACIJE SO LAHKO ZARES NEVARNE?</a:t>
            </a:r>
            <a:endParaRPr lang="sl-SI" b="1" dirty="0">
              <a:solidFill>
                <a:srgbClr val="FF0000"/>
              </a:solidFill>
            </a:endParaRPr>
          </a:p>
        </p:txBody>
      </p:sp>
      <p:pic>
        <p:nvPicPr>
          <p:cNvPr id="6148" name="Picture 4" descr="Family With Two Children At Home Together Royalty Free Cliparts, Vectors,  And Stock Illustration. Image 134333674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265" y="1042572"/>
            <a:ext cx="5254580" cy="331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236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NA NASLEDNJIH STRANEH SI OGLEJ NEKAJ SITUACIJ, KI NAM GROZIJO TUDI DOMA.</a:t>
            </a:r>
          </a:p>
          <a:p>
            <a:r>
              <a:rPr lang="sl-SI" sz="3200" dirty="0" smtClean="0"/>
              <a:t>OTROCI MORATE BIT POSEBEJ PREVIDNI TAKRAT, KO STE DOMA SAMI.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2795176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ilds Hand Burned By Touching Iron Stock Vector (Royalty Free) 154932805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26" b="9514"/>
          <a:stretch/>
        </p:blipFill>
        <p:spPr bwMode="auto">
          <a:xfrm>
            <a:off x="0" y="1278564"/>
            <a:ext cx="4017135" cy="393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emicals clipart chemical poisoning, Chemicals chemical poisoning  Transparent FREE for download on WebStockReview 2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468" y="1906287"/>
            <a:ext cx="3756025" cy="268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ildren And Prescription Drugs Stock Vector - Illustration of hazard,  effect: 17407591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7" b="6002"/>
          <a:stretch/>
        </p:blipFill>
        <p:spPr bwMode="auto">
          <a:xfrm>
            <a:off x="4241185" y="1368717"/>
            <a:ext cx="3576291" cy="272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707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4" descr="Unsafe Situation Stock Illustrations – 380 Unsafe Situation Stock  Illustrations, Vectors &amp; Clipart - Dreamstim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77"/>
          <a:stretch/>
        </p:blipFill>
        <p:spPr bwMode="auto">
          <a:xfrm>
            <a:off x="515155" y="1027906"/>
            <a:ext cx="4380707" cy="521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hild With Knife Injuries Stock Illustration - Download Image Now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59854"/>
            <a:ext cx="4541068" cy="492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785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050" name="Picture 2" descr="Electricity clipart dangerous, Picture #2649960 electricity clipart  dangerou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40" b="-705"/>
          <a:stretch/>
        </p:blipFill>
        <p:spPr bwMode="auto">
          <a:xfrm>
            <a:off x="1421698" y="1600288"/>
            <a:ext cx="3304849" cy="438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0 Everyday Things You Didn't Know Were Fire Hazards | Fire hazard,  Children's medical, Electricity post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679" y="1563239"/>
            <a:ext cx="4090586" cy="409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786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098" name="Picture 2" descr="Choking Danger Stock Illustrations – 59 Choking Danger Stock Illustrations,  Vectors &amp; Clipart - Dreamstim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0"/>
          <a:stretch/>
        </p:blipFill>
        <p:spPr bwMode="auto">
          <a:xfrm>
            <a:off x="3810188" y="1825625"/>
            <a:ext cx="418759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779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074" name="Picture 2" descr="Home Accident Of The Elderly. Fall In The Bathroom. Royalty Free Cliparts,  Vectors, And Stock Illustration. Image 121944918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918" y="867987"/>
            <a:ext cx="4349067" cy="546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en Slipped On The Stairs Royalty Free Cliparts, Vectors, And Stock  Illustration. Image 39279423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619" y="1995626"/>
            <a:ext cx="4514537" cy="403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2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122" name="Picture 2" descr="Clipart fire kid, Clipart fire kid Transparent FREE for download on  WebStockReview 202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169" y="1409421"/>
            <a:ext cx="5741831" cy="430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642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124</Words>
  <Application>Microsoft Office PowerPoint</Application>
  <PresentationFormat>Širokozaslonsko</PresentationFormat>
  <Paragraphs>12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Officeova tema</vt:lpstr>
      <vt:lpstr>KO SEM SAM/SAM-A DOMA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KAJ NAREDIMO, DA SE NAM DOMA NE ZGODI TAKŠNA SITUACIJA?</vt:lpstr>
      <vt:lpstr>KAJ PA NAREDIMO, ČE SE NEZGODA NAREDI?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 SEM SAM DOMA</dc:title>
  <dc:creator>petra.bergoc@gmail.com</dc:creator>
  <cp:lastModifiedBy>petra.bergoc@gmail.com</cp:lastModifiedBy>
  <cp:revision>5</cp:revision>
  <dcterms:created xsi:type="dcterms:W3CDTF">2020-11-30T20:21:26Z</dcterms:created>
  <dcterms:modified xsi:type="dcterms:W3CDTF">2020-11-30T21:14:55Z</dcterms:modified>
</cp:coreProperties>
</file>