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61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641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3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561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407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17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828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066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526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638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560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B94F-DA41-42D9-A77C-FF3192B6F315}" type="datetimeFigureOut">
              <a:rPr lang="sl-SI" smtClean="0"/>
              <a:t>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33F66-A471-44C7-994F-F9C4A8780F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469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0079" y="2037805"/>
            <a:ext cx="10829109" cy="1998617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KAKO OGOVORIMO SVOJE SOGOVORCE?</a:t>
            </a:r>
            <a:br>
              <a:rPr lang="sl-SI" sz="4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l-SI" sz="4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sl-SI" sz="4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sl-SI" sz="4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KOGA TIKAMO IN KOGA VIKAMO?</a:t>
            </a:r>
            <a:endParaRPr lang="sl-SI" sz="40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5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0263" y="365125"/>
            <a:ext cx="10883537" cy="1325563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Kako ogovorimo babico in kako starejšo osebo?</a:t>
            </a:r>
            <a:endParaRPr lang="sl-SI" sz="36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cs typeface="Arial" panose="020B0604020202020204" pitchFamily="34" charset="0"/>
              </a:rPr>
              <a:t>Ljudi, s katerimi smo si blizu, običajno ogovarjamo z njihovim imenom. Gotovo tudi ti tako ogovarjaš svoje sestrične in bratrance, sošolce, vrstnike in prijatelje.</a:t>
            </a:r>
          </a:p>
          <a:p>
            <a:r>
              <a:rPr lang="sl-SI" dirty="0" smtClean="0">
                <a:cs typeface="Arial" panose="020B0604020202020204" pitchFamily="34" charset="0"/>
              </a:rPr>
              <a:t>Starejše sorodnike običajno ogovarjamo s poimenovanji za sorodstvene odnose, npr. mami, oči, teta, stric, babi, dedi. Včasih temu poimenovanju dodamo še ime, npr. stric Jože, Dedi Mirko.</a:t>
            </a:r>
          </a:p>
          <a:p>
            <a:r>
              <a:rPr lang="sl-SI" dirty="0" smtClean="0">
                <a:cs typeface="Arial" panose="020B0604020202020204" pitchFamily="34" charset="0"/>
              </a:rPr>
              <a:t>Starejše ljudi, ki niso sorodniki, ampak npr. znanci in sosedje, ogovarjamo z gospa in gospod, temu pa dodamo še človekov priimek, torej gospa Novak, gospod Smole.</a:t>
            </a:r>
            <a:endParaRPr lang="sl-SI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7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274" y="365125"/>
            <a:ext cx="10465526" cy="1325563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Koga tikamo in koga vikamo?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Sogovorce, s katerimi tvorimo neuradni pogovor, običajno tikamo (npr. Tomaž, boš prišel k nam?). To ne pomeni nevljudnosti, tak način pogovarjanja je v družbi sprejet. Tikamo npr. starše, prijatelje, sošolce.</a:t>
            </a:r>
          </a:p>
          <a:p>
            <a:r>
              <a:rPr lang="sl-SI" dirty="0" smtClean="0"/>
              <a:t>Starejše ljudi, tudi nekatere bolj oddaljene sorodnike (npr. babičino sestro), vikamo (npr. Gospa Marija, boste prišli k nam?). Tikanje v teh primerih ne bi bilo vljudno.</a:t>
            </a:r>
          </a:p>
          <a:p>
            <a:r>
              <a:rPr lang="sl-SI" dirty="0" smtClean="0"/>
              <a:t>Vikamo tudi neuradne osebe, torej ljudi, ki po službeni dolžnosti opravljajo kakšno delo. Vikamo npr. razrednika, prodajalko, zdravnika, bančnega uslužbenca.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357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+mn-lt"/>
              </a:rPr>
              <a:t>Ali vikanje pomeni spoštovanje?</a:t>
            </a:r>
            <a:endParaRPr lang="sl-SI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Neznane ali starejše ljudi, razen najožjih sorodnikov, torej vikamo. To, da znamo izbrati, koga vikati in koga ne, je del naše kulture, olike. Vikanje na neki način pomeni spoštovanje.</a:t>
            </a:r>
          </a:p>
          <a:p>
            <a:r>
              <a:rPr lang="sl-SI" dirty="0" smtClean="0"/>
              <a:t>Vendar pa tikanje samo po sebi še ne pomeni nespoštovanja. Svojih staršev ne vikamo, a to še ne pomeni, da jih ne spoštujemo. </a:t>
            </a:r>
            <a:r>
              <a:rPr lang="sl-SI" dirty="0" smtClean="0"/>
              <a:t>Tikanje </a:t>
            </a:r>
            <a:r>
              <a:rPr lang="sl-SI" dirty="0" smtClean="0"/>
              <a:t>med sorodniki in prijatelji pomeni, da so si zelo blizu.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2034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310</Words>
  <Application>Microsoft Office PowerPoint</Application>
  <PresentationFormat>Širokozaslonsko</PresentationFormat>
  <Paragraphs>12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KAKO OGOVORIMO SVOJE SOGOVORCE?  KOGA TIKAMO IN KOGA VIKAMO?</vt:lpstr>
      <vt:lpstr>Kako ogovorimo babico in kako starejšo osebo?</vt:lpstr>
      <vt:lpstr>Koga tikamo in koga vikamo?</vt:lpstr>
      <vt:lpstr>Ali vikanje pomeni spoštovanje?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OGOVORIMO SVOJE SOGOVORCE?  KOGA TIKAMO IN KOGA VIKAMO?</dc:title>
  <dc:creator>OŠ Pivka</dc:creator>
  <cp:lastModifiedBy>OŠ Pivka</cp:lastModifiedBy>
  <cp:revision>5</cp:revision>
  <dcterms:created xsi:type="dcterms:W3CDTF">2020-11-06T07:48:40Z</dcterms:created>
  <dcterms:modified xsi:type="dcterms:W3CDTF">2020-11-09T13:43:59Z</dcterms:modified>
</cp:coreProperties>
</file>