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222B9-DB5C-45A5-9963-B802D17ABE7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986A0F5-B956-433D-AFA7-E54E9A268EF1}">
      <dgm:prSet phldrT="[Text]"/>
      <dgm:spPr/>
      <dgm:t>
        <a:bodyPr/>
        <a:lstStyle/>
        <a:p>
          <a:r>
            <a:rPr lang="sl-SI" dirty="0" smtClean="0"/>
            <a:t>Vrste potreb</a:t>
          </a:r>
          <a:endParaRPr lang="sl-SI" dirty="0"/>
        </a:p>
      </dgm:t>
    </dgm:pt>
    <dgm:pt modelId="{132622F5-C9EC-4E91-9073-57146B2393BB}" type="parTrans" cxnId="{B63CAD81-4648-472D-837F-3BD59EF0CC38}">
      <dgm:prSet/>
      <dgm:spPr/>
      <dgm:t>
        <a:bodyPr/>
        <a:lstStyle/>
        <a:p>
          <a:endParaRPr lang="sl-SI"/>
        </a:p>
      </dgm:t>
    </dgm:pt>
    <dgm:pt modelId="{212AE810-235F-46A4-A7E1-2974E7432205}" type="sibTrans" cxnId="{B63CAD81-4648-472D-837F-3BD59EF0CC38}">
      <dgm:prSet/>
      <dgm:spPr/>
      <dgm:t>
        <a:bodyPr/>
        <a:lstStyle/>
        <a:p>
          <a:endParaRPr lang="sl-SI"/>
        </a:p>
      </dgm:t>
    </dgm:pt>
    <dgm:pt modelId="{0DE66A69-EADE-4693-B0E8-825C800F8861}">
      <dgm:prSet phldrT="[Text]"/>
      <dgm:spPr/>
      <dgm:t>
        <a:bodyPr/>
        <a:lstStyle/>
        <a:p>
          <a:r>
            <a:rPr lang="sl-SI" dirty="0" smtClean="0"/>
            <a:t>Fizične potrebe</a:t>
          </a:r>
          <a:endParaRPr lang="sl-SI" dirty="0"/>
        </a:p>
      </dgm:t>
    </dgm:pt>
    <dgm:pt modelId="{A93BC6A5-AEC7-4DAA-8063-E0074186A533}" type="parTrans" cxnId="{CB44E816-A593-4639-BD01-F1350C7D677A}">
      <dgm:prSet/>
      <dgm:spPr/>
      <dgm:t>
        <a:bodyPr/>
        <a:lstStyle/>
        <a:p>
          <a:endParaRPr lang="sl-SI"/>
        </a:p>
      </dgm:t>
    </dgm:pt>
    <dgm:pt modelId="{E593D875-7995-4061-B664-726EE481C379}" type="sibTrans" cxnId="{CB44E816-A593-4639-BD01-F1350C7D677A}">
      <dgm:prSet/>
      <dgm:spPr/>
      <dgm:t>
        <a:bodyPr/>
        <a:lstStyle/>
        <a:p>
          <a:endParaRPr lang="sl-SI"/>
        </a:p>
      </dgm:t>
    </dgm:pt>
    <dgm:pt modelId="{68D7922C-506E-4675-8EF8-09387F1E443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 smtClean="0"/>
            <a:t>Intelektualne potrebe</a:t>
          </a:r>
          <a:endParaRPr lang="sl-SI" dirty="0"/>
        </a:p>
      </dgm:t>
    </dgm:pt>
    <dgm:pt modelId="{918287BC-3E8F-40D3-A7D1-41626B7EE838}" type="parTrans" cxnId="{41EF2943-2F03-4919-972F-D9B3218E1A53}">
      <dgm:prSet/>
      <dgm:spPr/>
      <dgm:t>
        <a:bodyPr/>
        <a:lstStyle/>
        <a:p>
          <a:endParaRPr lang="sl-SI"/>
        </a:p>
      </dgm:t>
    </dgm:pt>
    <dgm:pt modelId="{9034C070-AAB7-4666-B146-0E767141CECF}" type="sibTrans" cxnId="{41EF2943-2F03-4919-972F-D9B3218E1A53}">
      <dgm:prSet/>
      <dgm:spPr/>
      <dgm:t>
        <a:bodyPr/>
        <a:lstStyle/>
        <a:p>
          <a:endParaRPr lang="sl-SI"/>
        </a:p>
      </dgm:t>
    </dgm:pt>
    <dgm:pt modelId="{227D5E05-0713-4F27-8AF8-28E30B905B67}">
      <dgm:prSet phldrT="[Text]"/>
      <dgm:spPr/>
      <dgm:t>
        <a:bodyPr/>
        <a:lstStyle/>
        <a:p>
          <a:r>
            <a:rPr lang="sl-SI" dirty="0" smtClean="0"/>
            <a:t>Čustvene potrebe</a:t>
          </a:r>
          <a:endParaRPr lang="sl-SI" dirty="0"/>
        </a:p>
      </dgm:t>
    </dgm:pt>
    <dgm:pt modelId="{D9C3229D-32B8-4887-BD97-BF1796B0ED63}" type="parTrans" cxnId="{89144BC8-34F2-4F8B-B7F3-B41513B619A4}">
      <dgm:prSet/>
      <dgm:spPr/>
      <dgm:t>
        <a:bodyPr/>
        <a:lstStyle/>
        <a:p>
          <a:endParaRPr lang="sl-SI"/>
        </a:p>
      </dgm:t>
    </dgm:pt>
    <dgm:pt modelId="{454E94EE-18D3-47E8-B9E5-B66A862C4BAB}" type="sibTrans" cxnId="{89144BC8-34F2-4F8B-B7F3-B41513B619A4}">
      <dgm:prSet/>
      <dgm:spPr/>
      <dgm:t>
        <a:bodyPr/>
        <a:lstStyle/>
        <a:p>
          <a:endParaRPr lang="sl-SI"/>
        </a:p>
      </dgm:t>
    </dgm:pt>
    <dgm:pt modelId="{9A1240DD-2A15-42B9-B326-B97F830723EC}">
      <dgm:prSet/>
      <dgm:spPr/>
      <dgm:t>
        <a:bodyPr/>
        <a:lstStyle/>
        <a:p>
          <a:r>
            <a:rPr lang="sl-SI" dirty="0" smtClean="0"/>
            <a:t>Socialne potrebe</a:t>
          </a:r>
          <a:endParaRPr lang="sl-SI" dirty="0"/>
        </a:p>
      </dgm:t>
    </dgm:pt>
    <dgm:pt modelId="{32739213-3F8D-4A09-9773-21D2A438F565}" type="parTrans" cxnId="{544E70A7-AEB7-4763-AC85-216484123706}">
      <dgm:prSet/>
      <dgm:spPr/>
      <dgm:t>
        <a:bodyPr/>
        <a:lstStyle/>
        <a:p>
          <a:endParaRPr lang="sl-SI"/>
        </a:p>
      </dgm:t>
    </dgm:pt>
    <dgm:pt modelId="{4FEBFB31-4CB5-48BE-8E1F-4FA8C97F3745}" type="sibTrans" cxnId="{544E70A7-AEB7-4763-AC85-216484123706}">
      <dgm:prSet/>
      <dgm:spPr/>
      <dgm:t>
        <a:bodyPr/>
        <a:lstStyle/>
        <a:p>
          <a:endParaRPr lang="sl-SI"/>
        </a:p>
      </dgm:t>
    </dgm:pt>
    <dgm:pt modelId="{BE0229CC-C9DB-41E4-82F0-2FBB95B229F5}" type="pres">
      <dgm:prSet presAssocID="{3E7222B9-DB5C-45A5-9963-B802D17ABE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80DEAEF5-2D85-46F1-A5C6-AA95A0697251}" type="pres">
      <dgm:prSet presAssocID="{8986A0F5-B956-433D-AFA7-E54E9A268EF1}" presName="hierRoot1" presStyleCnt="0">
        <dgm:presLayoutVars>
          <dgm:hierBranch val="init"/>
        </dgm:presLayoutVars>
      </dgm:prSet>
      <dgm:spPr/>
    </dgm:pt>
    <dgm:pt modelId="{4BDA313F-2135-41A6-A126-A19BB3929014}" type="pres">
      <dgm:prSet presAssocID="{8986A0F5-B956-433D-AFA7-E54E9A268EF1}" presName="rootComposite1" presStyleCnt="0"/>
      <dgm:spPr/>
    </dgm:pt>
    <dgm:pt modelId="{A654AB2B-9D86-4575-BED7-D0844E961840}" type="pres">
      <dgm:prSet presAssocID="{8986A0F5-B956-433D-AFA7-E54E9A268EF1}" presName="rootText1" presStyleLbl="node0" presStyleIdx="0" presStyleCnt="1" custLinFactNeighborX="757" custLinFactNeighborY="-259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4F8AA5A-D3B7-4E82-8AA5-1C00030C4B1C}" type="pres">
      <dgm:prSet presAssocID="{8986A0F5-B956-433D-AFA7-E54E9A268EF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2CDDAD3D-E31F-44F8-B1DE-4CDAD7830845}" type="pres">
      <dgm:prSet presAssocID="{8986A0F5-B956-433D-AFA7-E54E9A268EF1}" presName="hierChild2" presStyleCnt="0"/>
      <dgm:spPr/>
    </dgm:pt>
    <dgm:pt modelId="{DF0D8218-32B3-44E9-8F9D-0ACC2F741B30}" type="pres">
      <dgm:prSet presAssocID="{A93BC6A5-AEC7-4DAA-8063-E0074186A533}" presName="Name37" presStyleLbl="parChTrans1D2" presStyleIdx="0" presStyleCnt="4"/>
      <dgm:spPr/>
      <dgm:t>
        <a:bodyPr/>
        <a:lstStyle/>
        <a:p>
          <a:endParaRPr lang="sl-SI"/>
        </a:p>
      </dgm:t>
    </dgm:pt>
    <dgm:pt modelId="{D1360EAD-8641-466A-A811-98DC39905C74}" type="pres">
      <dgm:prSet presAssocID="{0DE66A69-EADE-4693-B0E8-825C800F8861}" presName="hierRoot2" presStyleCnt="0">
        <dgm:presLayoutVars>
          <dgm:hierBranch val="init"/>
        </dgm:presLayoutVars>
      </dgm:prSet>
      <dgm:spPr/>
    </dgm:pt>
    <dgm:pt modelId="{E06AED9F-637A-4339-A1D6-0B987EBD073D}" type="pres">
      <dgm:prSet presAssocID="{0DE66A69-EADE-4693-B0E8-825C800F8861}" presName="rootComposite" presStyleCnt="0"/>
      <dgm:spPr/>
    </dgm:pt>
    <dgm:pt modelId="{8AF300FA-9ED8-4980-9A3D-45BBE16EF249}" type="pres">
      <dgm:prSet presAssocID="{0DE66A69-EADE-4693-B0E8-825C800F886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2AAECBD-CDFD-481D-A65C-28C321C9714D}" type="pres">
      <dgm:prSet presAssocID="{0DE66A69-EADE-4693-B0E8-825C800F8861}" presName="rootConnector" presStyleLbl="node2" presStyleIdx="0" presStyleCnt="4"/>
      <dgm:spPr/>
      <dgm:t>
        <a:bodyPr/>
        <a:lstStyle/>
        <a:p>
          <a:endParaRPr lang="sl-SI"/>
        </a:p>
      </dgm:t>
    </dgm:pt>
    <dgm:pt modelId="{18A16976-80B0-4247-8EBB-DC1BF30702A4}" type="pres">
      <dgm:prSet presAssocID="{0DE66A69-EADE-4693-B0E8-825C800F8861}" presName="hierChild4" presStyleCnt="0"/>
      <dgm:spPr/>
    </dgm:pt>
    <dgm:pt modelId="{E1CF2C5F-383D-467F-A52E-A47E60BB52D8}" type="pres">
      <dgm:prSet presAssocID="{0DE66A69-EADE-4693-B0E8-825C800F8861}" presName="hierChild5" presStyleCnt="0"/>
      <dgm:spPr/>
    </dgm:pt>
    <dgm:pt modelId="{D2B7D3DD-B02D-4D30-8F1D-5152A7C47649}" type="pres">
      <dgm:prSet presAssocID="{918287BC-3E8F-40D3-A7D1-41626B7EE838}" presName="Name37" presStyleLbl="parChTrans1D2" presStyleIdx="1" presStyleCnt="4"/>
      <dgm:spPr/>
      <dgm:t>
        <a:bodyPr/>
        <a:lstStyle/>
        <a:p>
          <a:endParaRPr lang="sl-SI"/>
        </a:p>
      </dgm:t>
    </dgm:pt>
    <dgm:pt modelId="{A1308C07-6D61-427F-B009-93C620F5912A}" type="pres">
      <dgm:prSet presAssocID="{68D7922C-506E-4675-8EF8-09387F1E4435}" presName="hierRoot2" presStyleCnt="0">
        <dgm:presLayoutVars>
          <dgm:hierBranch val="init"/>
        </dgm:presLayoutVars>
      </dgm:prSet>
      <dgm:spPr/>
    </dgm:pt>
    <dgm:pt modelId="{F3E2257D-0078-4D69-A6BE-3F6AD37D320B}" type="pres">
      <dgm:prSet presAssocID="{68D7922C-506E-4675-8EF8-09387F1E4435}" presName="rootComposite" presStyleCnt="0"/>
      <dgm:spPr/>
    </dgm:pt>
    <dgm:pt modelId="{E2444C0C-E1FD-43C4-A654-3D062E020F93}" type="pres">
      <dgm:prSet presAssocID="{68D7922C-506E-4675-8EF8-09387F1E4435}" presName="rootText" presStyleLbl="node2" presStyleIdx="1" presStyleCnt="4" custLinFactNeighborX="-1148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CD704E1-9FA8-43BF-BA24-7179D559632F}" type="pres">
      <dgm:prSet presAssocID="{68D7922C-506E-4675-8EF8-09387F1E4435}" presName="rootConnector" presStyleLbl="node2" presStyleIdx="1" presStyleCnt="4"/>
      <dgm:spPr/>
      <dgm:t>
        <a:bodyPr/>
        <a:lstStyle/>
        <a:p>
          <a:endParaRPr lang="sl-SI"/>
        </a:p>
      </dgm:t>
    </dgm:pt>
    <dgm:pt modelId="{70F6F5A3-FAA1-4149-91F3-7889DBCEEC4C}" type="pres">
      <dgm:prSet presAssocID="{68D7922C-506E-4675-8EF8-09387F1E4435}" presName="hierChild4" presStyleCnt="0"/>
      <dgm:spPr/>
    </dgm:pt>
    <dgm:pt modelId="{03DDBB40-A91A-4B31-B968-29F77D3489B3}" type="pres">
      <dgm:prSet presAssocID="{68D7922C-506E-4675-8EF8-09387F1E4435}" presName="hierChild5" presStyleCnt="0"/>
      <dgm:spPr/>
    </dgm:pt>
    <dgm:pt modelId="{16DE6F28-0042-46C7-8D1C-FC4048A3FAF0}" type="pres">
      <dgm:prSet presAssocID="{D9C3229D-32B8-4887-BD97-BF1796B0ED63}" presName="Name37" presStyleLbl="parChTrans1D2" presStyleIdx="2" presStyleCnt="4"/>
      <dgm:spPr/>
      <dgm:t>
        <a:bodyPr/>
        <a:lstStyle/>
        <a:p>
          <a:endParaRPr lang="sl-SI"/>
        </a:p>
      </dgm:t>
    </dgm:pt>
    <dgm:pt modelId="{A4362CFC-1963-407F-8CFA-023F77FBA413}" type="pres">
      <dgm:prSet presAssocID="{227D5E05-0713-4F27-8AF8-28E30B905B67}" presName="hierRoot2" presStyleCnt="0">
        <dgm:presLayoutVars>
          <dgm:hierBranch val="init"/>
        </dgm:presLayoutVars>
      </dgm:prSet>
      <dgm:spPr/>
    </dgm:pt>
    <dgm:pt modelId="{3D98B384-F3C9-4354-B5AB-2439EF75DE85}" type="pres">
      <dgm:prSet presAssocID="{227D5E05-0713-4F27-8AF8-28E30B905B67}" presName="rootComposite" presStyleCnt="0"/>
      <dgm:spPr/>
    </dgm:pt>
    <dgm:pt modelId="{F4C12278-FA55-44E8-8D05-5368F6527E4E}" type="pres">
      <dgm:prSet presAssocID="{227D5E05-0713-4F27-8AF8-28E30B905B6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C7730ED-65A9-4666-B015-621CFC7A2E01}" type="pres">
      <dgm:prSet presAssocID="{227D5E05-0713-4F27-8AF8-28E30B905B67}" presName="rootConnector" presStyleLbl="node2" presStyleIdx="2" presStyleCnt="4"/>
      <dgm:spPr/>
      <dgm:t>
        <a:bodyPr/>
        <a:lstStyle/>
        <a:p>
          <a:endParaRPr lang="sl-SI"/>
        </a:p>
      </dgm:t>
    </dgm:pt>
    <dgm:pt modelId="{B3A50F3C-FC4A-477B-B81E-D5CA00B0B055}" type="pres">
      <dgm:prSet presAssocID="{227D5E05-0713-4F27-8AF8-28E30B905B67}" presName="hierChild4" presStyleCnt="0"/>
      <dgm:spPr/>
    </dgm:pt>
    <dgm:pt modelId="{781D5482-6A18-438F-B52F-0C5C45B538D2}" type="pres">
      <dgm:prSet presAssocID="{227D5E05-0713-4F27-8AF8-28E30B905B67}" presName="hierChild5" presStyleCnt="0"/>
      <dgm:spPr/>
    </dgm:pt>
    <dgm:pt modelId="{99129AC4-6F4A-4080-BE49-354B4AEA0130}" type="pres">
      <dgm:prSet presAssocID="{32739213-3F8D-4A09-9773-21D2A438F565}" presName="Name37" presStyleLbl="parChTrans1D2" presStyleIdx="3" presStyleCnt="4"/>
      <dgm:spPr/>
      <dgm:t>
        <a:bodyPr/>
        <a:lstStyle/>
        <a:p>
          <a:endParaRPr lang="sl-SI"/>
        </a:p>
      </dgm:t>
    </dgm:pt>
    <dgm:pt modelId="{A2871C9D-3F0C-4039-9DAE-492A1147A1DE}" type="pres">
      <dgm:prSet presAssocID="{9A1240DD-2A15-42B9-B326-B97F830723EC}" presName="hierRoot2" presStyleCnt="0">
        <dgm:presLayoutVars>
          <dgm:hierBranch val="init"/>
        </dgm:presLayoutVars>
      </dgm:prSet>
      <dgm:spPr/>
    </dgm:pt>
    <dgm:pt modelId="{6BF62993-CF33-41E7-A237-5F972C9B0576}" type="pres">
      <dgm:prSet presAssocID="{9A1240DD-2A15-42B9-B326-B97F830723EC}" presName="rootComposite" presStyleCnt="0"/>
      <dgm:spPr/>
    </dgm:pt>
    <dgm:pt modelId="{3473261F-1B47-486C-AC0E-0E15AA910DF0}" type="pres">
      <dgm:prSet presAssocID="{9A1240DD-2A15-42B9-B326-B97F830723E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F5E280D-57EF-4B4A-86B8-97B8D5B46CCF}" type="pres">
      <dgm:prSet presAssocID="{9A1240DD-2A15-42B9-B326-B97F830723EC}" presName="rootConnector" presStyleLbl="node2" presStyleIdx="3" presStyleCnt="4"/>
      <dgm:spPr/>
      <dgm:t>
        <a:bodyPr/>
        <a:lstStyle/>
        <a:p>
          <a:endParaRPr lang="sl-SI"/>
        </a:p>
      </dgm:t>
    </dgm:pt>
    <dgm:pt modelId="{CABF3F25-B972-4565-83AC-D42CDF04E804}" type="pres">
      <dgm:prSet presAssocID="{9A1240DD-2A15-42B9-B326-B97F830723EC}" presName="hierChild4" presStyleCnt="0"/>
      <dgm:spPr/>
    </dgm:pt>
    <dgm:pt modelId="{7D7B360A-A0AD-41DD-AE36-699AABDE44B8}" type="pres">
      <dgm:prSet presAssocID="{9A1240DD-2A15-42B9-B326-B97F830723EC}" presName="hierChild5" presStyleCnt="0"/>
      <dgm:spPr/>
    </dgm:pt>
    <dgm:pt modelId="{349BDE44-1415-45C7-906F-BAC3F94FE56A}" type="pres">
      <dgm:prSet presAssocID="{8986A0F5-B956-433D-AFA7-E54E9A268EF1}" presName="hierChild3" presStyleCnt="0"/>
      <dgm:spPr/>
    </dgm:pt>
  </dgm:ptLst>
  <dgm:cxnLst>
    <dgm:cxn modelId="{89144BC8-34F2-4F8B-B7F3-B41513B619A4}" srcId="{8986A0F5-B956-433D-AFA7-E54E9A268EF1}" destId="{227D5E05-0713-4F27-8AF8-28E30B905B67}" srcOrd="2" destOrd="0" parTransId="{D9C3229D-32B8-4887-BD97-BF1796B0ED63}" sibTransId="{454E94EE-18D3-47E8-B9E5-B66A862C4BAB}"/>
    <dgm:cxn modelId="{544E70A7-AEB7-4763-AC85-216484123706}" srcId="{8986A0F5-B956-433D-AFA7-E54E9A268EF1}" destId="{9A1240DD-2A15-42B9-B326-B97F830723EC}" srcOrd="3" destOrd="0" parTransId="{32739213-3F8D-4A09-9773-21D2A438F565}" sibTransId="{4FEBFB31-4CB5-48BE-8E1F-4FA8C97F3745}"/>
    <dgm:cxn modelId="{9E3F208E-A525-49CF-A9F1-48EEA8495EF7}" type="presOf" srcId="{9A1240DD-2A15-42B9-B326-B97F830723EC}" destId="{3473261F-1B47-486C-AC0E-0E15AA910DF0}" srcOrd="0" destOrd="0" presId="urn:microsoft.com/office/officeart/2005/8/layout/orgChart1"/>
    <dgm:cxn modelId="{39CEFE0B-E80C-4F8B-9F72-B414764675E6}" type="presOf" srcId="{D9C3229D-32B8-4887-BD97-BF1796B0ED63}" destId="{16DE6F28-0042-46C7-8D1C-FC4048A3FAF0}" srcOrd="0" destOrd="0" presId="urn:microsoft.com/office/officeart/2005/8/layout/orgChart1"/>
    <dgm:cxn modelId="{8538A2DE-A7C2-4878-B960-F43A889F1103}" type="presOf" srcId="{68D7922C-506E-4675-8EF8-09387F1E4435}" destId="{7CD704E1-9FA8-43BF-BA24-7179D559632F}" srcOrd="1" destOrd="0" presId="urn:microsoft.com/office/officeart/2005/8/layout/orgChart1"/>
    <dgm:cxn modelId="{572D336D-1477-4E40-85AE-0DE7A423724D}" type="presOf" srcId="{0DE66A69-EADE-4693-B0E8-825C800F8861}" destId="{8AF300FA-9ED8-4980-9A3D-45BBE16EF249}" srcOrd="0" destOrd="0" presId="urn:microsoft.com/office/officeart/2005/8/layout/orgChart1"/>
    <dgm:cxn modelId="{802BDD0E-42D7-4513-BFFD-C712472B59C2}" type="presOf" srcId="{8986A0F5-B956-433D-AFA7-E54E9A268EF1}" destId="{A654AB2B-9D86-4575-BED7-D0844E961840}" srcOrd="0" destOrd="0" presId="urn:microsoft.com/office/officeart/2005/8/layout/orgChart1"/>
    <dgm:cxn modelId="{465019C5-3C58-409E-9E00-0EAA52E86B02}" type="presOf" srcId="{A93BC6A5-AEC7-4DAA-8063-E0074186A533}" destId="{DF0D8218-32B3-44E9-8F9D-0ACC2F741B30}" srcOrd="0" destOrd="0" presId="urn:microsoft.com/office/officeart/2005/8/layout/orgChart1"/>
    <dgm:cxn modelId="{CB44E816-A593-4639-BD01-F1350C7D677A}" srcId="{8986A0F5-B956-433D-AFA7-E54E9A268EF1}" destId="{0DE66A69-EADE-4693-B0E8-825C800F8861}" srcOrd="0" destOrd="0" parTransId="{A93BC6A5-AEC7-4DAA-8063-E0074186A533}" sibTransId="{E593D875-7995-4061-B664-726EE481C379}"/>
    <dgm:cxn modelId="{520200AE-A43C-4A3C-8187-F98DECDC5D2D}" type="presOf" srcId="{227D5E05-0713-4F27-8AF8-28E30B905B67}" destId="{8C7730ED-65A9-4666-B015-621CFC7A2E01}" srcOrd="1" destOrd="0" presId="urn:microsoft.com/office/officeart/2005/8/layout/orgChart1"/>
    <dgm:cxn modelId="{0A772309-22DE-453D-9528-7F6A8581D25F}" type="presOf" srcId="{68D7922C-506E-4675-8EF8-09387F1E4435}" destId="{E2444C0C-E1FD-43C4-A654-3D062E020F93}" srcOrd="0" destOrd="0" presId="urn:microsoft.com/office/officeart/2005/8/layout/orgChart1"/>
    <dgm:cxn modelId="{9FC53EC6-5DE5-475D-8E82-D2E1538B4395}" type="presOf" srcId="{8986A0F5-B956-433D-AFA7-E54E9A268EF1}" destId="{A4F8AA5A-D3B7-4E82-8AA5-1C00030C4B1C}" srcOrd="1" destOrd="0" presId="urn:microsoft.com/office/officeart/2005/8/layout/orgChart1"/>
    <dgm:cxn modelId="{152C6DBA-418D-44CE-A138-434EA134B4B3}" type="presOf" srcId="{32739213-3F8D-4A09-9773-21D2A438F565}" destId="{99129AC4-6F4A-4080-BE49-354B4AEA0130}" srcOrd="0" destOrd="0" presId="urn:microsoft.com/office/officeart/2005/8/layout/orgChart1"/>
    <dgm:cxn modelId="{41783DFF-407B-4A54-AE76-8C90D1FDECE2}" type="presOf" srcId="{9A1240DD-2A15-42B9-B326-B97F830723EC}" destId="{EF5E280D-57EF-4B4A-86B8-97B8D5B46CCF}" srcOrd="1" destOrd="0" presId="urn:microsoft.com/office/officeart/2005/8/layout/orgChart1"/>
    <dgm:cxn modelId="{7DA62DEF-C6EE-4A0F-BC34-C97EBBAFD30C}" type="presOf" srcId="{3E7222B9-DB5C-45A5-9963-B802D17ABE7F}" destId="{BE0229CC-C9DB-41E4-82F0-2FBB95B229F5}" srcOrd="0" destOrd="0" presId="urn:microsoft.com/office/officeart/2005/8/layout/orgChart1"/>
    <dgm:cxn modelId="{B63CAD81-4648-472D-837F-3BD59EF0CC38}" srcId="{3E7222B9-DB5C-45A5-9963-B802D17ABE7F}" destId="{8986A0F5-B956-433D-AFA7-E54E9A268EF1}" srcOrd="0" destOrd="0" parTransId="{132622F5-C9EC-4E91-9073-57146B2393BB}" sibTransId="{212AE810-235F-46A4-A7E1-2974E7432205}"/>
    <dgm:cxn modelId="{23653231-7EFF-4BE3-A061-1CC2C25A38AF}" type="presOf" srcId="{918287BC-3E8F-40D3-A7D1-41626B7EE838}" destId="{D2B7D3DD-B02D-4D30-8F1D-5152A7C47649}" srcOrd="0" destOrd="0" presId="urn:microsoft.com/office/officeart/2005/8/layout/orgChart1"/>
    <dgm:cxn modelId="{A0271A81-7CC1-46BF-B394-52492C388234}" type="presOf" srcId="{0DE66A69-EADE-4693-B0E8-825C800F8861}" destId="{42AAECBD-CDFD-481D-A65C-28C321C9714D}" srcOrd="1" destOrd="0" presId="urn:microsoft.com/office/officeart/2005/8/layout/orgChart1"/>
    <dgm:cxn modelId="{41EF2943-2F03-4919-972F-D9B3218E1A53}" srcId="{8986A0F5-B956-433D-AFA7-E54E9A268EF1}" destId="{68D7922C-506E-4675-8EF8-09387F1E4435}" srcOrd="1" destOrd="0" parTransId="{918287BC-3E8F-40D3-A7D1-41626B7EE838}" sibTransId="{9034C070-AAB7-4666-B146-0E767141CECF}"/>
    <dgm:cxn modelId="{2A26233E-8DC6-434E-8286-669DC727C840}" type="presOf" srcId="{227D5E05-0713-4F27-8AF8-28E30B905B67}" destId="{F4C12278-FA55-44E8-8D05-5368F6527E4E}" srcOrd="0" destOrd="0" presId="urn:microsoft.com/office/officeart/2005/8/layout/orgChart1"/>
    <dgm:cxn modelId="{6957C201-4106-42EB-BD11-3BEA1556F96F}" type="presParOf" srcId="{BE0229CC-C9DB-41E4-82F0-2FBB95B229F5}" destId="{80DEAEF5-2D85-46F1-A5C6-AA95A0697251}" srcOrd="0" destOrd="0" presId="urn:microsoft.com/office/officeart/2005/8/layout/orgChart1"/>
    <dgm:cxn modelId="{F0D4148D-9540-4AD7-8EDC-F2655CC83007}" type="presParOf" srcId="{80DEAEF5-2D85-46F1-A5C6-AA95A0697251}" destId="{4BDA313F-2135-41A6-A126-A19BB3929014}" srcOrd="0" destOrd="0" presId="urn:microsoft.com/office/officeart/2005/8/layout/orgChart1"/>
    <dgm:cxn modelId="{E3B6CA6C-917E-41F9-BD99-08F3E8C92E8B}" type="presParOf" srcId="{4BDA313F-2135-41A6-A126-A19BB3929014}" destId="{A654AB2B-9D86-4575-BED7-D0844E961840}" srcOrd="0" destOrd="0" presId="urn:microsoft.com/office/officeart/2005/8/layout/orgChart1"/>
    <dgm:cxn modelId="{3FF8A676-3E63-4CAB-A946-CFC30FB90AD9}" type="presParOf" srcId="{4BDA313F-2135-41A6-A126-A19BB3929014}" destId="{A4F8AA5A-D3B7-4E82-8AA5-1C00030C4B1C}" srcOrd="1" destOrd="0" presId="urn:microsoft.com/office/officeart/2005/8/layout/orgChart1"/>
    <dgm:cxn modelId="{BBEA7BF7-4BEB-41C5-A3DD-B05CBE380C89}" type="presParOf" srcId="{80DEAEF5-2D85-46F1-A5C6-AA95A0697251}" destId="{2CDDAD3D-E31F-44F8-B1DE-4CDAD7830845}" srcOrd="1" destOrd="0" presId="urn:microsoft.com/office/officeart/2005/8/layout/orgChart1"/>
    <dgm:cxn modelId="{8799C774-D762-4143-9BCA-11A3E506C2C0}" type="presParOf" srcId="{2CDDAD3D-E31F-44F8-B1DE-4CDAD7830845}" destId="{DF0D8218-32B3-44E9-8F9D-0ACC2F741B30}" srcOrd="0" destOrd="0" presId="urn:microsoft.com/office/officeart/2005/8/layout/orgChart1"/>
    <dgm:cxn modelId="{55551241-F6AE-416D-8E87-2B304CF05E9A}" type="presParOf" srcId="{2CDDAD3D-E31F-44F8-B1DE-4CDAD7830845}" destId="{D1360EAD-8641-466A-A811-98DC39905C74}" srcOrd="1" destOrd="0" presId="urn:microsoft.com/office/officeart/2005/8/layout/orgChart1"/>
    <dgm:cxn modelId="{BDA936B2-06CB-425D-8102-C44F5D1CB66F}" type="presParOf" srcId="{D1360EAD-8641-466A-A811-98DC39905C74}" destId="{E06AED9F-637A-4339-A1D6-0B987EBD073D}" srcOrd="0" destOrd="0" presId="urn:microsoft.com/office/officeart/2005/8/layout/orgChart1"/>
    <dgm:cxn modelId="{9766D418-07B0-4883-BCF5-F7761B79A63D}" type="presParOf" srcId="{E06AED9F-637A-4339-A1D6-0B987EBD073D}" destId="{8AF300FA-9ED8-4980-9A3D-45BBE16EF249}" srcOrd="0" destOrd="0" presId="urn:microsoft.com/office/officeart/2005/8/layout/orgChart1"/>
    <dgm:cxn modelId="{CFCC1B2F-6C6B-4FDD-96B4-5F9970E6F561}" type="presParOf" srcId="{E06AED9F-637A-4339-A1D6-0B987EBD073D}" destId="{42AAECBD-CDFD-481D-A65C-28C321C9714D}" srcOrd="1" destOrd="0" presId="urn:microsoft.com/office/officeart/2005/8/layout/orgChart1"/>
    <dgm:cxn modelId="{1F8F775B-71DE-489E-A28D-06D6BA3CBF1A}" type="presParOf" srcId="{D1360EAD-8641-466A-A811-98DC39905C74}" destId="{18A16976-80B0-4247-8EBB-DC1BF30702A4}" srcOrd="1" destOrd="0" presId="urn:microsoft.com/office/officeart/2005/8/layout/orgChart1"/>
    <dgm:cxn modelId="{1464725E-B4E5-436B-BE44-E9AF470565FE}" type="presParOf" srcId="{D1360EAD-8641-466A-A811-98DC39905C74}" destId="{E1CF2C5F-383D-467F-A52E-A47E60BB52D8}" srcOrd="2" destOrd="0" presId="urn:microsoft.com/office/officeart/2005/8/layout/orgChart1"/>
    <dgm:cxn modelId="{FC3C1B5F-1EA5-4A69-8D20-84F140215470}" type="presParOf" srcId="{2CDDAD3D-E31F-44F8-B1DE-4CDAD7830845}" destId="{D2B7D3DD-B02D-4D30-8F1D-5152A7C47649}" srcOrd="2" destOrd="0" presId="urn:microsoft.com/office/officeart/2005/8/layout/orgChart1"/>
    <dgm:cxn modelId="{136A81FE-CB38-4034-9290-4CEFCF756781}" type="presParOf" srcId="{2CDDAD3D-E31F-44F8-B1DE-4CDAD7830845}" destId="{A1308C07-6D61-427F-B009-93C620F5912A}" srcOrd="3" destOrd="0" presId="urn:microsoft.com/office/officeart/2005/8/layout/orgChart1"/>
    <dgm:cxn modelId="{67D775CB-0ECB-4458-9FFF-272E584A202F}" type="presParOf" srcId="{A1308C07-6D61-427F-B009-93C620F5912A}" destId="{F3E2257D-0078-4D69-A6BE-3F6AD37D320B}" srcOrd="0" destOrd="0" presId="urn:microsoft.com/office/officeart/2005/8/layout/orgChart1"/>
    <dgm:cxn modelId="{E064F167-F863-4727-9E08-E98EE886FF2D}" type="presParOf" srcId="{F3E2257D-0078-4D69-A6BE-3F6AD37D320B}" destId="{E2444C0C-E1FD-43C4-A654-3D062E020F93}" srcOrd="0" destOrd="0" presId="urn:microsoft.com/office/officeart/2005/8/layout/orgChart1"/>
    <dgm:cxn modelId="{45606B10-BE88-4867-AA5E-C23F0C608CB1}" type="presParOf" srcId="{F3E2257D-0078-4D69-A6BE-3F6AD37D320B}" destId="{7CD704E1-9FA8-43BF-BA24-7179D559632F}" srcOrd="1" destOrd="0" presId="urn:microsoft.com/office/officeart/2005/8/layout/orgChart1"/>
    <dgm:cxn modelId="{48064FA1-8F83-49E3-956F-6D7D274ED55D}" type="presParOf" srcId="{A1308C07-6D61-427F-B009-93C620F5912A}" destId="{70F6F5A3-FAA1-4149-91F3-7889DBCEEC4C}" srcOrd="1" destOrd="0" presId="urn:microsoft.com/office/officeart/2005/8/layout/orgChart1"/>
    <dgm:cxn modelId="{49F7C628-2F1A-41C4-B626-7EBDCDBEFDF2}" type="presParOf" srcId="{A1308C07-6D61-427F-B009-93C620F5912A}" destId="{03DDBB40-A91A-4B31-B968-29F77D3489B3}" srcOrd="2" destOrd="0" presId="urn:microsoft.com/office/officeart/2005/8/layout/orgChart1"/>
    <dgm:cxn modelId="{F483DBE6-4FBA-4615-9441-281F43F8E08B}" type="presParOf" srcId="{2CDDAD3D-E31F-44F8-B1DE-4CDAD7830845}" destId="{16DE6F28-0042-46C7-8D1C-FC4048A3FAF0}" srcOrd="4" destOrd="0" presId="urn:microsoft.com/office/officeart/2005/8/layout/orgChart1"/>
    <dgm:cxn modelId="{510DC4BE-8EDA-4C47-9A8A-F95C648BA279}" type="presParOf" srcId="{2CDDAD3D-E31F-44F8-B1DE-4CDAD7830845}" destId="{A4362CFC-1963-407F-8CFA-023F77FBA413}" srcOrd="5" destOrd="0" presId="urn:microsoft.com/office/officeart/2005/8/layout/orgChart1"/>
    <dgm:cxn modelId="{AF44E31D-88B5-4A46-91FB-795DABB73913}" type="presParOf" srcId="{A4362CFC-1963-407F-8CFA-023F77FBA413}" destId="{3D98B384-F3C9-4354-B5AB-2439EF75DE85}" srcOrd="0" destOrd="0" presId="urn:microsoft.com/office/officeart/2005/8/layout/orgChart1"/>
    <dgm:cxn modelId="{B0B6CF8F-F911-41AF-9066-C7D93554D0B6}" type="presParOf" srcId="{3D98B384-F3C9-4354-B5AB-2439EF75DE85}" destId="{F4C12278-FA55-44E8-8D05-5368F6527E4E}" srcOrd="0" destOrd="0" presId="urn:microsoft.com/office/officeart/2005/8/layout/orgChart1"/>
    <dgm:cxn modelId="{A27A2C99-986D-49D5-B325-4460B2E0463A}" type="presParOf" srcId="{3D98B384-F3C9-4354-B5AB-2439EF75DE85}" destId="{8C7730ED-65A9-4666-B015-621CFC7A2E01}" srcOrd="1" destOrd="0" presId="urn:microsoft.com/office/officeart/2005/8/layout/orgChart1"/>
    <dgm:cxn modelId="{1B8B4BBE-A588-4A92-80DE-95654B2FC824}" type="presParOf" srcId="{A4362CFC-1963-407F-8CFA-023F77FBA413}" destId="{B3A50F3C-FC4A-477B-B81E-D5CA00B0B055}" srcOrd="1" destOrd="0" presId="urn:microsoft.com/office/officeart/2005/8/layout/orgChart1"/>
    <dgm:cxn modelId="{7027445E-3CFD-4771-99AA-3E53D925DA4C}" type="presParOf" srcId="{A4362CFC-1963-407F-8CFA-023F77FBA413}" destId="{781D5482-6A18-438F-B52F-0C5C45B538D2}" srcOrd="2" destOrd="0" presId="urn:microsoft.com/office/officeart/2005/8/layout/orgChart1"/>
    <dgm:cxn modelId="{9E38DC07-B2B3-4355-8A6C-F4184088849C}" type="presParOf" srcId="{2CDDAD3D-E31F-44F8-B1DE-4CDAD7830845}" destId="{99129AC4-6F4A-4080-BE49-354B4AEA0130}" srcOrd="6" destOrd="0" presId="urn:microsoft.com/office/officeart/2005/8/layout/orgChart1"/>
    <dgm:cxn modelId="{C108987F-5C0C-4169-B03E-0C99320BA76A}" type="presParOf" srcId="{2CDDAD3D-E31F-44F8-B1DE-4CDAD7830845}" destId="{A2871C9D-3F0C-4039-9DAE-492A1147A1DE}" srcOrd="7" destOrd="0" presId="urn:microsoft.com/office/officeart/2005/8/layout/orgChart1"/>
    <dgm:cxn modelId="{BE8563C6-272D-4AA7-B23C-0C1DBEF9F703}" type="presParOf" srcId="{A2871C9D-3F0C-4039-9DAE-492A1147A1DE}" destId="{6BF62993-CF33-41E7-A237-5F972C9B0576}" srcOrd="0" destOrd="0" presId="urn:microsoft.com/office/officeart/2005/8/layout/orgChart1"/>
    <dgm:cxn modelId="{B5A836C0-CB45-4919-8DEB-02A8FB2E98A1}" type="presParOf" srcId="{6BF62993-CF33-41E7-A237-5F972C9B0576}" destId="{3473261F-1B47-486C-AC0E-0E15AA910DF0}" srcOrd="0" destOrd="0" presId="urn:microsoft.com/office/officeart/2005/8/layout/orgChart1"/>
    <dgm:cxn modelId="{1CF3B41A-5456-4A37-8D34-B6FC5E120A5A}" type="presParOf" srcId="{6BF62993-CF33-41E7-A237-5F972C9B0576}" destId="{EF5E280D-57EF-4B4A-86B8-97B8D5B46CCF}" srcOrd="1" destOrd="0" presId="urn:microsoft.com/office/officeart/2005/8/layout/orgChart1"/>
    <dgm:cxn modelId="{E11EA27B-19DE-4725-AAD7-7CF1CC04E854}" type="presParOf" srcId="{A2871C9D-3F0C-4039-9DAE-492A1147A1DE}" destId="{CABF3F25-B972-4565-83AC-D42CDF04E804}" srcOrd="1" destOrd="0" presId="urn:microsoft.com/office/officeart/2005/8/layout/orgChart1"/>
    <dgm:cxn modelId="{DEA69887-247B-43F9-A5EA-783A5DA0A963}" type="presParOf" srcId="{A2871C9D-3F0C-4039-9DAE-492A1147A1DE}" destId="{7D7B360A-A0AD-41DD-AE36-699AABDE44B8}" srcOrd="2" destOrd="0" presId="urn:microsoft.com/office/officeart/2005/8/layout/orgChart1"/>
    <dgm:cxn modelId="{37C8749B-91CF-4329-90C4-F7B9F39044F8}" type="presParOf" srcId="{80DEAEF5-2D85-46F1-A5C6-AA95A0697251}" destId="{349BDE44-1415-45C7-906F-BAC3F94FE5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29AC4-6F4A-4080-BE49-354B4AEA0130}">
      <dsp:nvSpPr>
        <dsp:cNvPr id="0" name=""/>
        <dsp:cNvSpPr/>
      </dsp:nvSpPr>
      <dsp:spPr>
        <a:xfrm>
          <a:off x="3910839" y="2020711"/>
          <a:ext cx="3040287" cy="375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46"/>
              </a:lnTo>
              <a:lnTo>
                <a:pt x="3040287" y="198446"/>
              </a:lnTo>
              <a:lnTo>
                <a:pt x="3040287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E6F28-0042-46C7-8D1C-FC4048A3FAF0}">
      <dsp:nvSpPr>
        <dsp:cNvPr id="0" name=""/>
        <dsp:cNvSpPr/>
      </dsp:nvSpPr>
      <dsp:spPr>
        <a:xfrm>
          <a:off x="3910839" y="2020711"/>
          <a:ext cx="1004940" cy="375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46"/>
              </a:lnTo>
              <a:lnTo>
                <a:pt x="1004940" y="198446"/>
              </a:lnTo>
              <a:lnTo>
                <a:pt x="1004940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7D3DD-B02D-4D30-8F1D-5152A7C47649}">
      <dsp:nvSpPr>
        <dsp:cNvPr id="0" name=""/>
        <dsp:cNvSpPr/>
      </dsp:nvSpPr>
      <dsp:spPr>
        <a:xfrm>
          <a:off x="2687242" y="2020711"/>
          <a:ext cx="1223596" cy="375067"/>
        </a:xfrm>
        <a:custGeom>
          <a:avLst/>
          <a:gdLst/>
          <a:ahLst/>
          <a:cxnLst/>
          <a:rect l="0" t="0" r="0" b="0"/>
          <a:pathLst>
            <a:path>
              <a:moveTo>
                <a:pt x="1223596" y="0"/>
              </a:moveTo>
              <a:lnTo>
                <a:pt x="1223596" y="198446"/>
              </a:lnTo>
              <a:lnTo>
                <a:pt x="0" y="198446"/>
              </a:lnTo>
              <a:lnTo>
                <a:pt x="0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D8218-32B3-44E9-8F9D-0ACC2F741B30}">
      <dsp:nvSpPr>
        <dsp:cNvPr id="0" name=""/>
        <dsp:cNvSpPr/>
      </dsp:nvSpPr>
      <dsp:spPr>
        <a:xfrm>
          <a:off x="845085" y="2020711"/>
          <a:ext cx="3065754" cy="375067"/>
        </a:xfrm>
        <a:custGeom>
          <a:avLst/>
          <a:gdLst/>
          <a:ahLst/>
          <a:cxnLst/>
          <a:rect l="0" t="0" r="0" b="0"/>
          <a:pathLst>
            <a:path>
              <a:moveTo>
                <a:pt x="3065754" y="0"/>
              </a:moveTo>
              <a:lnTo>
                <a:pt x="3065754" y="198446"/>
              </a:lnTo>
              <a:lnTo>
                <a:pt x="0" y="198446"/>
              </a:lnTo>
              <a:lnTo>
                <a:pt x="0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4AB2B-9D86-4575-BED7-D0844E961840}">
      <dsp:nvSpPr>
        <dsp:cNvPr id="0" name=""/>
        <dsp:cNvSpPr/>
      </dsp:nvSpPr>
      <dsp:spPr>
        <a:xfrm>
          <a:off x="3069787" y="117965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Vrste potreb</a:t>
          </a:r>
          <a:endParaRPr lang="sl-SI" sz="2000" kern="1200" dirty="0"/>
        </a:p>
      </dsp:txBody>
      <dsp:txXfrm>
        <a:off x="3069787" y="1179658"/>
        <a:ext cx="1682105" cy="841052"/>
      </dsp:txXfrm>
    </dsp:sp>
    <dsp:sp modelId="{8AF300FA-9ED8-4980-9A3D-45BBE16EF249}">
      <dsp:nvSpPr>
        <dsp:cNvPr id="0" name=""/>
        <dsp:cNvSpPr/>
      </dsp:nvSpPr>
      <dsp:spPr>
        <a:xfrm>
          <a:off x="4032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Fizične potrebe</a:t>
          </a:r>
          <a:endParaRPr lang="sl-SI" sz="2000" kern="1200" dirty="0"/>
        </a:p>
      </dsp:txBody>
      <dsp:txXfrm>
        <a:off x="4032" y="2395778"/>
        <a:ext cx="1682105" cy="841052"/>
      </dsp:txXfrm>
    </dsp:sp>
    <dsp:sp modelId="{E2444C0C-E1FD-43C4-A654-3D062E020F93}">
      <dsp:nvSpPr>
        <dsp:cNvPr id="0" name=""/>
        <dsp:cNvSpPr/>
      </dsp:nvSpPr>
      <dsp:spPr>
        <a:xfrm>
          <a:off x="1846190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000" kern="1200" dirty="0" smtClean="0"/>
            <a:t>Intelektualne potrebe</a:t>
          </a:r>
          <a:endParaRPr lang="sl-SI" sz="2000" kern="1200" dirty="0"/>
        </a:p>
      </dsp:txBody>
      <dsp:txXfrm>
        <a:off x="1846190" y="2395778"/>
        <a:ext cx="1682105" cy="841052"/>
      </dsp:txXfrm>
    </dsp:sp>
    <dsp:sp modelId="{F4C12278-FA55-44E8-8D05-5368F6527E4E}">
      <dsp:nvSpPr>
        <dsp:cNvPr id="0" name=""/>
        <dsp:cNvSpPr/>
      </dsp:nvSpPr>
      <dsp:spPr>
        <a:xfrm>
          <a:off x="4074727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Čustvene potrebe</a:t>
          </a:r>
          <a:endParaRPr lang="sl-SI" sz="2000" kern="1200" dirty="0"/>
        </a:p>
      </dsp:txBody>
      <dsp:txXfrm>
        <a:off x="4074727" y="2395778"/>
        <a:ext cx="1682105" cy="841052"/>
      </dsp:txXfrm>
    </dsp:sp>
    <dsp:sp modelId="{3473261F-1B47-486C-AC0E-0E15AA910DF0}">
      <dsp:nvSpPr>
        <dsp:cNvPr id="0" name=""/>
        <dsp:cNvSpPr/>
      </dsp:nvSpPr>
      <dsp:spPr>
        <a:xfrm>
          <a:off x="6110074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Socialne potrebe</a:t>
          </a:r>
          <a:endParaRPr lang="sl-SI" sz="2000" kern="1200" dirty="0"/>
        </a:p>
      </dsp:txBody>
      <dsp:txXfrm>
        <a:off x="6110074" y="2395778"/>
        <a:ext cx="1682105" cy="84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573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79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38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91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88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08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32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97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814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55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2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902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1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3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59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71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5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2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84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ttps://otroski.rtvslo.si/infodrom/prispevek/1846" TargetMode="Externa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VkUfKUN70JA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3425799"/>
            <a:ext cx="8689976" cy="2509213"/>
          </a:xfrm>
        </p:spPr>
        <p:txBody>
          <a:bodyPr>
            <a:normAutofit/>
          </a:bodyPr>
          <a:lstStyle/>
          <a:p>
            <a:r>
              <a:rPr lang="sl-SI" dirty="0" smtClean="0"/>
              <a:t>KAJ VSE POTREBUJEM ZA ŽIVLJENJE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607" y="463639"/>
            <a:ext cx="3057793" cy="3057793"/>
          </a:xfrm>
          <a:prstGeom prst="rect">
            <a:avLst/>
          </a:prstGeom>
        </p:spPr>
      </p:pic>
      <p:sp>
        <p:nvSpPr>
          <p:cNvPr id="5" name="Diagram poteka: pomnilnik z zaporednim dostopom 4"/>
          <p:cNvSpPr/>
          <p:nvPr/>
        </p:nvSpPr>
        <p:spPr>
          <a:xfrm flipH="1">
            <a:off x="4700788" y="806071"/>
            <a:ext cx="3335629" cy="182122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Preberi snov v učbeniku, str. 14 in 16.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78"/>
    </mc:Choice>
    <mc:Fallback xmlns="">
      <p:transition spd="slow" advTm="6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4445815" cy="1077229"/>
          </a:xfrm>
        </p:spPr>
        <p:txBody>
          <a:bodyPr/>
          <a:lstStyle/>
          <a:p>
            <a:r>
              <a:rPr lang="sl-SI" dirty="0" smtClean="0"/>
              <a:t>Kaj je potreba?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9555" y="2052116"/>
            <a:ext cx="9140584" cy="3997828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dirty="0" smtClean="0"/>
              <a:t>POTREBA je </a:t>
            </a:r>
          </a:p>
          <a:p>
            <a:pPr marL="0" indent="0" algn="ctr">
              <a:buNone/>
            </a:pPr>
            <a:r>
              <a:rPr lang="sl-SI" sz="2800" dirty="0" smtClean="0"/>
              <a:t>nekaj kar potrebuješ </a:t>
            </a:r>
          </a:p>
          <a:p>
            <a:pPr marL="0" indent="0" algn="ctr">
              <a:buNone/>
            </a:pPr>
            <a:r>
              <a:rPr lang="sl-SI" sz="2800" dirty="0" smtClean="0"/>
              <a:t>za preživetje in za svoje delo.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84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spd="slow" advTm="95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92113" y="267144"/>
            <a:ext cx="7958331" cy="1077229"/>
          </a:xfrm>
        </p:spPr>
        <p:txBody>
          <a:bodyPr/>
          <a:lstStyle/>
          <a:p>
            <a:r>
              <a:rPr lang="sl-SI" dirty="0" smtClean="0"/>
              <a:t>Ali so vse potrebe enake?</a:t>
            </a:r>
            <a:endParaRPr lang="sl-SI" dirty="0"/>
          </a:p>
        </p:txBody>
      </p:sp>
      <p:pic>
        <p:nvPicPr>
          <p:cNvPr id="4" name="Picture 2" descr="RAST ALI UDOBJE? — Preobrazba z Mladenom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2" y="1059623"/>
            <a:ext cx="7597152" cy="45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734873" y="5898524"/>
            <a:ext cx="596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6"/>
              </a:rPr>
              <a:t>https</a:t>
            </a:r>
            <a:r>
              <a:rPr lang="sl-SI" dirty="0">
                <a:hlinkClick r:id="rId6"/>
              </a:rPr>
              <a:t>://</a:t>
            </a:r>
            <a:r>
              <a:rPr lang="sl-SI" dirty="0" smtClean="0">
                <a:hlinkClick r:id="rId6"/>
              </a:rPr>
              <a:t>otroski.rtvslo.si/infodrom/prispevek/1846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6" name="Zaobljen pravokotni oblaček 5"/>
          <p:cNvSpPr/>
          <p:nvPr/>
        </p:nvSpPr>
        <p:spPr>
          <a:xfrm>
            <a:off x="9215153" y="1721107"/>
            <a:ext cx="2616238" cy="1622738"/>
          </a:xfrm>
          <a:prstGeom prst="wedgeRoundRectCallout">
            <a:avLst>
              <a:gd name="adj1" fmla="val -94602"/>
              <a:gd name="adj2" fmla="val 1965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na spodnji filmček in si oglej zanimivi prispevek. Izvedel boš, kaj pomeni uresničiti si potrebo po samouresničevanju.</a:t>
            </a:r>
            <a:endParaRPr lang="sl-SI" dirty="0"/>
          </a:p>
        </p:txBody>
      </p: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9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37"/>
    </mc:Choice>
    <mc:Fallback xmlns="">
      <p:transition spd="slow" advTm="191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7712" y="460327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Katere vrste potreb torej poznamo?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15431"/>
              </p:ext>
            </p:extLst>
          </p:nvPr>
        </p:nvGraphicFramePr>
        <p:xfrm>
          <a:off x="1958771" y="1898091"/>
          <a:ext cx="7796212" cy="443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ritical thinking is a 21st-century essential — here's how to help kids  learn it |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5387678"/>
            <a:ext cx="2031852" cy="12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 Basic Human Needs According To Maslow - Survival Repo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353"/>
            <a:ext cx="2884337" cy="30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roduction to Needs and Feelings - Why do We do, Everything We Do?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88" y="2343954"/>
            <a:ext cx="2851811" cy="1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aznik družine z dogodkom Prebujenje odnosov v družini - Izobraževalni  center Ekse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45" y="5245976"/>
            <a:ext cx="2254320" cy="15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6"/>
    </mc:Choice>
    <mc:Fallback xmlns="">
      <p:transition spd="slow" advTm="77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9549" y="1240747"/>
            <a:ext cx="9011796" cy="3997828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sl-SI" sz="2400" b="1" dirty="0" smtClean="0"/>
              <a:t>Ali so vse potrebe enako pomembne?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sl-SI" sz="2400" dirty="0"/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sl-SI" sz="2400" dirty="0" smtClean="0"/>
              <a:t>Potrebe </a:t>
            </a:r>
            <a:r>
              <a:rPr lang="sl-SI" sz="2400" dirty="0"/>
              <a:t>lahko delimo tudi na: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sl-SI" sz="2400" dirty="0"/>
              <a:t>nujne (npr. hrana, obleka),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sl-SI" sz="2400" dirty="0"/>
              <a:t>manj nujne (npr. ura, računalnik, kolo, rolerji),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sl-SI" sz="2400" b="1" dirty="0"/>
              <a:t>razkošne</a:t>
            </a:r>
            <a:r>
              <a:rPr lang="sl-SI" sz="2400" dirty="0"/>
              <a:t> (npr. televizija v spalnici, jahta, bazen).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49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77101" y="953037"/>
            <a:ext cx="8251744" cy="5434884"/>
          </a:xfrm>
        </p:spPr>
        <p:txBody>
          <a:bodyPr>
            <a:normAutofit fontScale="92500"/>
          </a:bodyPr>
          <a:lstStyle/>
          <a:p>
            <a:r>
              <a:rPr lang="sl-SI" sz="2200" dirty="0" smtClean="0"/>
              <a:t>Ljudje imamo različne potrebe.</a:t>
            </a:r>
          </a:p>
          <a:p>
            <a:r>
              <a:rPr lang="sl-SI" sz="2200" dirty="0" smtClean="0"/>
              <a:t>Potrebe se spreminjajo s starostjo.</a:t>
            </a:r>
          </a:p>
          <a:p>
            <a:r>
              <a:rPr lang="sl-SI" sz="2200" dirty="0" smtClean="0"/>
              <a:t>Majhni otroci še niso sposobni sami skrbeti zase in potrebujejo ob sebi odrasle, ki bodo lahko poskrbeli za njihove potrebe.</a:t>
            </a:r>
          </a:p>
          <a:p>
            <a:r>
              <a:rPr lang="sl-SI" sz="2200" dirty="0" smtClean="0"/>
              <a:t>Tudi starejši ljudje, ko jim začenjajo pešati življenjske moči, potrebujejo veliko pomoči in podpore, saj ne morejo več sami skrbeti zase.</a:t>
            </a:r>
          </a:p>
          <a:p>
            <a:r>
              <a:rPr lang="sl-SI" dirty="0" smtClean="0"/>
              <a:t>OGLEJ SI SPODNJI FILMČEK:</a:t>
            </a:r>
          </a:p>
          <a:p>
            <a:pPr marL="616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www.youtube.com/watch?v=VkUfKUN70JA</a:t>
            </a:r>
            <a:endParaRPr lang="sl-SI" dirty="0" smtClean="0"/>
          </a:p>
          <a:p>
            <a:pPr marL="6160" indent="0">
              <a:buNone/>
            </a:pPr>
            <a:endParaRPr lang="sl-SI" dirty="0" smtClean="0"/>
          </a:p>
          <a:p>
            <a:r>
              <a:rPr lang="sl-SI" dirty="0" smtClean="0"/>
              <a:t>Nekateri ljudje, npr. invalidi, duševno prizadeti potrebujejo posebno pomoč.</a:t>
            </a:r>
            <a:endParaRPr lang="sl-SI" dirty="0"/>
          </a:p>
        </p:txBody>
      </p:sp>
      <p:pic>
        <p:nvPicPr>
          <p:cNvPr id="1030" name="Picture 6" descr="Spanje z dojenčkom? Čudovito! Vendar pa morate vedeti nekaj stvari! -  Zanimivosti - Govori.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2" y="463639"/>
            <a:ext cx="3333281" cy="20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moč na domu, oskrba in nega na domu, pomoč starejš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89" y="2978814"/>
            <a:ext cx="3228304" cy="23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NALOGA: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75" y="1980727"/>
            <a:ext cx="10364452" cy="3424107"/>
          </a:xfrm>
        </p:spPr>
        <p:txBody>
          <a:bodyPr/>
          <a:lstStyle/>
          <a:p>
            <a:r>
              <a:rPr lang="sl-SI" dirty="0" smtClean="0"/>
              <a:t>V zvezek napiši naslov kaj vse potrebujem za življenje ter izdelaj miselnih vzorec, v katerem boš predstavil vrste potreb.</a:t>
            </a:r>
          </a:p>
          <a:p>
            <a:r>
              <a:rPr lang="sl-SI" dirty="0" smtClean="0"/>
              <a:t>Nato prepiši vprašanja, ki so na naslednji strani v zvezek in odgovori na vprašanja. To so vprašanja za utrjevanje znanja in pripravljanje na ocenjevanje, zato bodi pri odgovorih natančen.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0" y="330348"/>
            <a:ext cx="2092951" cy="2092951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2949262" y="115910"/>
            <a:ext cx="2202287" cy="1300695"/>
          </a:xfrm>
          <a:prstGeom prst="wedgeEllipseCallout">
            <a:avLst>
              <a:gd name="adj1" fmla="val -84289"/>
              <a:gd name="adj2" fmla="val 251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Odpri zvezek in naredi spodnje naloge.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0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226972" y="223457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Vprašanja za ponavljanje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3183" y="772732"/>
            <a:ext cx="11884447" cy="5943600"/>
          </a:xfrm>
        </p:spPr>
        <p:txBody>
          <a:bodyPr>
            <a:normAutofit fontScale="70000" lnSpcReduction="20000"/>
          </a:bodyPr>
          <a:lstStyle/>
          <a:p>
            <a:pPr marL="6160" lvl="0" indent="0">
              <a:buNone/>
            </a:pPr>
            <a:endParaRPr lang="sl-SI" dirty="0" smtClean="0"/>
          </a:p>
          <a:p>
            <a:pPr lvl="0"/>
            <a:r>
              <a:rPr lang="sl-SI" dirty="0" smtClean="0">
                <a:latin typeface="Comic Sans MS" panose="030F0702030302020204" pitchFamily="66" charset="0"/>
              </a:rPr>
              <a:t>Ali pomenita izraz dom in bivališče isto? Utemelji.</a:t>
            </a:r>
          </a:p>
          <a:p>
            <a:pPr lvl="0"/>
            <a:r>
              <a:rPr lang="sl-SI" dirty="0" smtClean="0">
                <a:latin typeface="Comic Sans MS" panose="030F0702030302020204" pitchFamily="66" charset="0"/>
              </a:rPr>
              <a:t>Katere </a:t>
            </a:r>
            <a:r>
              <a:rPr lang="sl-SI" dirty="0">
                <a:latin typeface="Comic Sans MS" panose="030F0702030302020204" pitchFamily="66" charset="0"/>
              </a:rPr>
              <a:t>vrste družin poznaš? (4)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Najmanj koliko generacij živi v eni družini? 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Znotraj družine imamo različne sorodstvene vezi. Dopolni spodnje povedi. Pravilno uporabi naslednje izraze: </a:t>
            </a:r>
            <a:endParaRPr lang="sl-SI" dirty="0" smtClean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u="sng" dirty="0">
                <a:latin typeface="Comic Sans MS" panose="030F0702030302020204" pitchFamily="66" charset="0"/>
              </a:rPr>
              <a:t> </a:t>
            </a:r>
            <a:r>
              <a:rPr lang="sl-SI" u="sng" dirty="0" smtClean="0">
                <a:latin typeface="Comic Sans MS" panose="030F0702030302020204" pitchFamily="66" charset="0"/>
              </a:rPr>
              <a:t>    tašča</a:t>
            </a:r>
            <a:r>
              <a:rPr lang="sl-SI" u="sng" dirty="0">
                <a:latin typeface="Comic Sans MS" panose="030F0702030302020204" pitchFamily="66" charset="0"/>
              </a:rPr>
              <a:t>, snaha, očim, nečak, zet, mačeha, svakinja, sestrična.</a:t>
            </a:r>
            <a:endParaRPr lang="sl-SI" dirty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sz="2100" dirty="0" smtClean="0">
                <a:latin typeface="Comic Sans MS" panose="030F0702030302020204" pitchFamily="66" charset="0"/>
              </a:rPr>
              <a:t>Sin brata ali sestre je ________________. Hči </a:t>
            </a:r>
            <a:r>
              <a:rPr lang="sl-SI" sz="2100" dirty="0">
                <a:latin typeface="Comic Sans MS" panose="030F0702030302020204" pitchFamily="66" charset="0"/>
              </a:rPr>
              <a:t>strica ali tete je _____________________.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Moževa </a:t>
            </a:r>
            <a:r>
              <a:rPr lang="sl-SI" sz="2100" dirty="0">
                <a:latin typeface="Comic Sans MS" panose="030F0702030302020204" pitchFamily="66" charset="0"/>
              </a:rPr>
              <a:t>mati je </a:t>
            </a:r>
            <a:endParaRPr lang="sl-SI" sz="2100" dirty="0" smtClean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sz="2100" dirty="0" smtClean="0">
                <a:latin typeface="Comic Sans MS" panose="030F0702030302020204" pitchFamily="66" charset="0"/>
              </a:rPr>
              <a:t>_________________.  Hčerin mož je ________________. Sinova </a:t>
            </a:r>
            <a:r>
              <a:rPr lang="sl-SI" sz="2100" dirty="0">
                <a:latin typeface="Comic Sans MS" panose="030F0702030302020204" pitchFamily="66" charset="0"/>
              </a:rPr>
              <a:t>žena je __________________.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Bratova </a:t>
            </a:r>
            <a:r>
              <a:rPr lang="sl-SI" sz="2100" dirty="0">
                <a:latin typeface="Comic Sans MS" panose="030F0702030302020204" pitchFamily="66" charset="0"/>
              </a:rPr>
              <a:t>žena je _________________.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Materin </a:t>
            </a:r>
            <a:r>
              <a:rPr lang="sl-SI" sz="2100" dirty="0">
                <a:latin typeface="Comic Sans MS" panose="030F0702030302020204" pitchFamily="66" charset="0"/>
              </a:rPr>
              <a:t>drugi partner je 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Očetova </a:t>
            </a:r>
            <a:r>
              <a:rPr lang="sl-SI" sz="2100" dirty="0">
                <a:latin typeface="Comic Sans MS" panose="030F0702030302020204" pitchFamily="66" charset="0"/>
              </a:rPr>
              <a:t>druga partnerka je _________________.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Kaj nas v družini veže? </a:t>
            </a:r>
            <a:r>
              <a:rPr lang="sl-SI" dirty="0" smtClean="0">
                <a:latin typeface="Comic Sans MS" panose="030F0702030302020204" pitchFamily="66" charset="0"/>
              </a:rPr>
              <a:t>Zakaj </a:t>
            </a:r>
            <a:r>
              <a:rPr lang="sl-SI" dirty="0">
                <a:latin typeface="Comic Sans MS" panose="030F0702030302020204" pitchFamily="66" charset="0"/>
              </a:rPr>
              <a:t>je pomembno imeti družino? Česa se v družini učimo? </a:t>
            </a:r>
            <a:endParaRPr lang="sl-SI" dirty="0" smtClean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smtClean="0">
                <a:latin typeface="Comic Sans MS" panose="030F0702030302020204" pitchFamily="66" charset="0"/>
              </a:rPr>
              <a:t>    Kaj </a:t>
            </a:r>
            <a:r>
              <a:rPr lang="sl-SI" dirty="0">
                <a:latin typeface="Comic Sans MS" panose="030F0702030302020204" pitchFamily="66" charset="0"/>
              </a:rPr>
              <a:t>nam družina nudi?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Katere pogoste nezgode se zgodijo doma in kako ukrepamo</a:t>
            </a:r>
            <a:r>
              <a:rPr lang="sl-SI" dirty="0" smtClean="0">
                <a:latin typeface="Comic Sans MS" panose="030F0702030302020204" pitchFamily="66" charset="0"/>
              </a:rPr>
              <a:t>? Navedi torej nezgodo in ukrepe prve pomoči. Pomagaj si z učbenikom.</a:t>
            </a:r>
            <a:endParaRPr lang="sl-SI" dirty="0">
              <a:latin typeface="Comic Sans MS" panose="030F0702030302020204" pitchFamily="66" charset="0"/>
            </a:endParaRP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Kar v življenju potrebujemo, je potreba. Katere vrste potreb poznamo? (</a:t>
            </a:r>
            <a:r>
              <a:rPr lang="sl-SI" dirty="0" smtClean="0">
                <a:latin typeface="Comic Sans MS" panose="030F0702030302020204" pitchFamily="66" charset="0"/>
              </a:rPr>
              <a:t>5)  ZA </a:t>
            </a:r>
            <a:r>
              <a:rPr lang="sl-SI" dirty="0">
                <a:latin typeface="Comic Sans MS" panose="030F0702030302020204" pitchFamily="66" charset="0"/>
              </a:rPr>
              <a:t>VSAKO NAVEDI PO EN PRIMER</a:t>
            </a:r>
            <a:r>
              <a:rPr lang="sl-SI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sl-SI" dirty="0" smtClean="0">
                <a:latin typeface="Comic Sans MS" panose="030F0702030302020204" pitchFamily="66" charset="0"/>
              </a:rPr>
              <a:t>Ali so vse potrebe enako pomembne? Utemelji.</a:t>
            </a:r>
            <a:endParaRPr lang="sl-SI" dirty="0">
              <a:latin typeface="Comic Sans MS" panose="030F0702030302020204" pitchFamily="66" charset="0"/>
            </a:endParaRP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Ali imamo vsi ljudje iste potrebe? Razloži.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27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5|138|16.7"/>
</p:tagLst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124</TotalTime>
  <Words>454</Words>
  <Application>Microsoft Office PowerPoint</Application>
  <PresentationFormat>Širokozaslonsko</PresentationFormat>
  <Paragraphs>48</Paragraphs>
  <Slides>8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Tw Cen MT</vt:lpstr>
      <vt:lpstr>Kapljica</vt:lpstr>
      <vt:lpstr>KAJ VSE POTREBUJEM ZA ŽIVLJENJE</vt:lpstr>
      <vt:lpstr>Kaj je potreba?</vt:lpstr>
      <vt:lpstr>Ali so vse potrebe enake?</vt:lpstr>
      <vt:lpstr>Katere vrste potreb torej poznamo?</vt:lpstr>
      <vt:lpstr>PowerPointova predstavitev</vt:lpstr>
      <vt:lpstr>PowerPointova predstavitev</vt:lpstr>
      <vt:lpstr>NALOGA:</vt:lpstr>
      <vt:lpstr>Vprašanja za ponavljanje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VSE POTREBUJEM ZA ŽIVLJENJE</dc:title>
  <dc:creator>petra.bergoc@gmail.com</dc:creator>
  <cp:lastModifiedBy>Nadja Černetič</cp:lastModifiedBy>
  <cp:revision>10</cp:revision>
  <dcterms:created xsi:type="dcterms:W3CDTF">2020-11-12T13:00:09Z</dcterms:created>
  <dcterms:modified xsi:type="dcterms:W3CDTF">2020-11-12T17:51:26Z</dcterms:modified>
</cp:coreProperties>
</file>