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63FDFB-36F8-4486-9CE5-C94C1F9388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8586" y="1715610"/>
            <a:ext cx="10688715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sl-SI" b="1" dirty="0">
                <a:solidFill>
                  <a:srgbClr val="FF0000"/>
                </a:solidFill>
                <a:latin typeface="Sitka Display" panose="02000505000000020004" pitchFamily="2" charset="0"/>
              </a:rPr>
              <a:t>KAJ JE DRUGI JEZIK ALI JEZIK OKOLJA?</a:t>
            </a:r>
            <a:br>
              <a:rPr lang="sl-SI" b="1" dirty="0">
                <a:solidFill>
                  <a:srgbClr val="FF0000"/>
                </a:solidFill>
                <a:latin typeface="Sitka Display" panose="02000505000000020004" pitchFamily="2" charset="0"/>
              </a:rPr>
            </a:br>
            <a:r>
              <a:rPr lang="sl-SI" sz="5300" b="1" dirty="0">
                <a:solidFill>
                  <a:srgbClr val="FF0000"/>
                </a:solidFill>
                <a:latin typeface="Sitka Display" panose="02000505000000020004" pitchFamily="2" charset="0"/>
              </a:rPr>
              <a:t>KAJ JE TUJI JEZIK</a:t>
            </a:r>
            <a:r>
              <a:rPr lang="sl-SI" b="1" dirty="0">
                <a:solidFill>
                  <a:srgbClr val="FF0000"/>
                </a:solidFill>
                <a:latin typeface="Sitka Display" panose="02000505000000020004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42724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E56D23A-666F-445F-890A-38870D5FF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760" y="597477"/>
            <a:ext cx="8911687" cy="1280890"/>
          </a:xfrm>
        </p:spPr>
        <p:txBody>
          <a:bodyPr/>
          <a:lstStyle/>
          <a:p>
            <a:r>
              <a:rPr lang="sl-SI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Kateri jezik je drugi jezik ali jezik okolja?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F5372E1-AF8D-4084-BED0-237F5836C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844" y="3352228"/>
            <a:ext cx="1336079" cy="3178945"/>
          </a:xfrm>
          <a:prstGeom prst="rect">
            <a:avLst/>
          </a:prstGeom>
        </p:spPr>
      </p:pic>
      <p:sp>
        <p:nvSpPr>
          <p:cNvPr id="5" name="Oblaček govora: elipsa 4">
            <a:extLst>
              <a:ext uri="{FF2B5EF4-FFF2-40B4-BE49-F238E27FC236}">
                <a16:creationId xmlns:a16="http://schemas.microsoft.com/office/drawing/2014/main" id="{A1AE9AB4-4191-4B49-8B95-26BE9D19F185}"/>
              </a:ext>
            </a:extLst>
          </p:cNvPr>
          <p:cNvSpPr/>
          <p:nvPr/>
        </p:nvSpPr>
        <p:spPr>
          <a:xfrm>
            <a:off x="1717875" y="1237922"/>
            <a:ext cx="5009920" cy="2114306"/>
          </a:xfrm>
          <a:prstGeom prst="wedgeEllipse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>
                <a:latin typeface="Comic Sans MS" panose="030F0702030302020204" pitchFamily="66" charset="0"/>
                <a:cs typeface="Times New Roman" panose="02020603050405020304" pitchFamily="18" charset="0"/>
              </a:rPr>
              <a:t>Drugi jezik ali jezik okolja je jezik, ki se ga učimo , če živimo v okolju, v katerem se npr. v šoli, na pošti, v trgovini ne uporablja naš materni jezik.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5169EBB4-0E56-4834-8714-0A0158F01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513" y="4396833"/>
            <a:ext cx="3171459" cy="2114306"/>
          </a:xfrm>
          <a:prstGeom prst="rect">
            <a:avLst/>
          </a:prstGeom>
        </p:spPr>
      </p:pic>
      <p:sp>
        <p:nvSpPr>
          <p:cNvPr id="7" name="Pravokotnik 6">
            <a:extLst>
              <a:ext uri="{FF2B5EF4-FFF2-40B4-BE49-F238E27FC236}">
                <a16:creationId xmlns:a16="http://schemas.microsoft.com/office/drawing/2014/main" id="{416B5683-846D-4F1A-95A6-D2CA8B3BFBC7}"/>
              </a:ext>
            </a:extLst>
          </p:cNvPr>
          <p:cNvSpPr/>
          <p:nvPr/>
        </p:nvSpPr>
        <p:spPr>
          <a:xfrm>
            <a:off x="7936638" y="1419598"/>
            <a:ext cx="3604332" cy="29772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Predstavljaj si slovensko družino, ki se je zaradi očetove službe preselila v Francijo. Družinski člani med seboj še vedno govorijo slovensko, v šoli, vrtcu in službi pa francosko. Njihov materni jezik je slovenščina, njihov drugi jezik ali jezik okolja pa je francoščina.</a:t>
            </a:r>
          </a:p>
        </p:txBody>
      </p:sp>
    </p:spTree>
    <p:extLst>
      <p:ext uri="{BB962C8B-B14F-4D97-AF65-F5344CB8AC3E}">
        <p14:creationId xmlns:p14="http://schemas.microsoft.com/office/powerpoint/2010/main" val="493050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laček govora: elipsa 3">
            <a:extLst>
              <a:ext uri="{FF2B5EF4-FFF2-40B4-BE49-F238E27FC236}">
                <a16:creationId xmlns:a16="http://schemas.microsoft.com/office/drawing/2014/main" id="{C2CF553A-0F93-4701-84A5-0A7950DCB704}"/>
              </a:ext>
            </a:extLst>
          </p:cNvPr>
          <p:cNvSpPr/>
          <p:nvPr/>
        </p:nvSpPr>
        <p:spPr>
          <a:xfrm>
            <a:off x="2138828" y="485855"/>
            <a:ext cx="3957172" cy="2221834"/>
          </a:xfrm>
          <a:prstGeom prst="wedgeEllipse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latin typeface="Comic Sans MS" panose="030F0702030302020204" pitchFamily="66" charset="0"/>
              </a:rPr>
              <a:t>Midva sva iz Londona, zdaj pa že dve leti živiva v Kranju. Najin materni jezik je angleščina, najin drugi jezik ali jezik okolja pa slovenščina</a:t>
            </a:r>
            <a:r>
              <a:rPr lang="sl-SI" dirty="0"/>
              <a:t>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920FFCA1-CA2F-48FD-819D-51EF497B8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329" y="2947385"/>
            <a:ext cx="3742037" cy="2806527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15F7468F-1973-4A49-8195-E8A0F5AD5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9881"/>
          <a:stretch/>
        </p:blipFill>
        <p:spPr>
          <a:xfrm>
            <a:off x="7127635" y="3952783"/>
            <a:ext cx="2931900" cy="2476500"/>
          </a:xfrm>
          <a:prstGeom prst="rect">
            <a:avLst/>
          </a:prstGeom>
        </p:spPr>
      </p:pic>
      <p:sp>
        <p:nvSpPr>
          <p:cNvPr id="12" name="Oblaček govora: elipsa 11">
            <a:extLst>
              <a:ext uri="{FF2B5EF4-FFF2-40B4-BE49-F238E27FC236}">
                <a16:creationId xmlns:a16="http://schemas.microsoft.com/office/drawing/2014/main" id="{F0D2C548-8E1B-49BB-A5CC-7DF46199AFB4}"/>
              </a:ext>
            </a:extLst>
          </p:cNvPr>
          <p:cNvSpPr/>
          <p:nvPr/>
        </p:nvSpPr>
        <p:spPr>
          <a:xfrm>
            <a:off x="7625919" y="1343785"/>
            <a:ext cx="3888420" cy="2296059"/>
          </a:xfrm>
          <a:prstGeom prst="wedgeEllipse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latin typeface="Comic Sans MS" panose="030F0702030302020204" pitchFamily="66" charset="0"/>
              </a:rPr>
              <a:t>Sem iz Slovenije, sedaj pa že eno leto živim v Španiji. Moj materni jezik je slovenščina, moj drugi jezik ali jezik okolja pa španščina</a:t>
            </a:r>
            <a:r>
              <a:rPr lang="sl-S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2966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EAC247-2125-4BC6-B6DE-884A70112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Kateri jeziki so tuji jeziki?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8F1C72A9-19A0-40E0-A9B1-4E3AB94B7E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6931" y="3429000"/>
            <a:ext cx="804742" cy="2170364"/>
          </a:xfrm>
          <a:prstGeom prst="rect">
            <a:avLst/>
          </a:prstGeom>
        </p:spPr>
      </p:pic>
      <p:sp>
        <p:nvSpPr>
          <p:cNvPr id="5" name="Oblaček govora: elipsa 4">
            <a:extLst>
              <a:ext uri="{FF2B5EF4-FFF2-40B4-BE49-F238E27FC236}">
                <a16:creationId xmlns:a16="http://schemas.microsoft.com/office/drawing/2014/main" id="{FBF3F082-74B2-4D0E-A597-A4B02145B468}"/>
              </a:ext>
            </a:extLst>
          </p:cNvPr>
          <p:cNvSpPr/>
          <p:nvPr/>
        </p:nvSpPr>
        <p:spPr>
          <a:xfrm>
            <a:off x="2365506" y="1258636"/>
            <a:ext cx="3346882" cy="1961965"/>
          </a:xfrm>
          <a:prstGeom prst="wedgeEllipse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latin typeface="Comic Sans MS" panose="030F0702030302020204" pitchFamily="66" charset="0"/>
              </a:rPr>
              <a:t>S tujim jezikom pridemo v stik, kadar potujemo v tujino.</a:t>
            </a:r>
          </a:p>
        </p:txBody>
      </p:sp>
      <p:sp>
        <p:nvSpPr>
          <p:cNvPr id="6" name="Pravokotnik: zaokroženi vogali 5">
            <a:extLst>
              <a:ext uri="{FF2B5EF4-FFF2-40B4-BE49-F238E27FC236}">
                <a16:creationId xmlns:a16="http://schemas.microsoft.com/office/drawing/2014/main" id="{8E82FAEE-8BCE-447E-B1A9-6C7F37E30EAF}"/>
              </a:ext>
            </a:extLst>
          </p:cNvPr>
          <p:cNvSpPr/>
          <p:nvPr/>
        </p:nvSpPr>
        <p:spPr>
          <a:xfrm>
            <a:off x="6303146" y="3111737"/>
            <a:ext cx="5201466" cy="28048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Tuji jeziki so tisti jeziki, s katerimi pridemo v stik, kadar npr. potujemo v tuje kraje. Navadno jih ne razumemo, če se jih ne učimo npr. v šoli, na tečaju. Enega od tujih jezikov se zagotovo učiš v šoli tudi ti.</a:t>
            </a:r>
          </a:p>
        </p:txBody>
      </p:sp>
    </p:spTree>
    <p:extLst>
      <p:ext uri="{BB962C8B-B14F-4D97-AF65-F5344CB8AC3E}">
        <p14:creationId xmlns:p14="http://schemas.microsoft.com/office/powerpoint/2010/main" val="2807021812"/>
      </p:ext>
    </p:extLst>
  </p:cSld>
  <p:clrMapOvr>
    <a:masterClrMapping/>
  </p:clrMapOvr>
</p:sld>
</file>

<file path=ppt/theme/theme1.xml><?xml version="1.0" encoding="utf-8"?>
<a:theme xmlns:a="http://schemas.openxmlformats.org/drawingml/2006/main" name="Šelest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319</TotalTime>
  <Words>234</Words>
  <Application>Microsoft Office PowerPoint</Application>
  <PresentationFormat>Širokozaslonsko</PresentationFormat>
  <Paragraphs>9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11" baseType="lpstr">
      <vt:lpstr>Arial</vt:lpstr>
      <vt:lpstr>Century Gothic</vt:lpstr>
      <vt:lpstr>Comic Sans MS</vt:lpstr>
      <vt:lpstr>Sitka Display</vt:lpstr>
      <vt:lpstr>Times New Roman</vt:lpstr>
      <vt:lpstr>Wingdings 3</vt:lpstr>
      <vt:lpstr>Šelest</vt:lpstr>
      <vt:lpstr>KAJ JE DRUGI JEZIK ALI JEZIK OKOLJA? KAJ JE TUJI JEZIK?</vt:lpstr>
      <vt:lpstr>Kateri jezik je drugi jezik ali jezik okolja?</vt:lpstr>
      <vt:lpstr>PowerPointova predstavitev</vt:lpstr>
      <vt:lpstr>Kateri jeziki so tuji jeziki?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KAJ JE DRUGI JEZIK ALI JEZIK OKOLJA? KAJ JE TUJI JEZIK?</dc:title>
  <dc:creator>Učenec</dc:creator>
  <cp:lastModifiedBy>Učenec</cp:lastModifiedBy>
  <cp:revision>9</cp:revision>
  <dcterms:created xsi:type="dcterms:W3CDTF">2020-11-20T06:25:24Z</dcterms:created>
  <dcterms:modified xsi:type="dcterms:W3CDTF">2020-11-20T11:44:47Z</dcterms:modified>
</cp:coreProperties>
</file>