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1934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36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1796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8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228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1689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338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86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557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7927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71036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1955F-2B33-45A0-8134-BFF84E369681}" type="datetimeFigureOut">
              <a:rPr lang="sl-SI" smtClean="0"/>
              <a:t>17. 11. 2020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CD0C5-4BAE-49E8-9B9E-B62B4AF33B9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3916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JAZ SEM JEŽ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83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l-SI" dirty="0" smtClean="0"/>
              <a:t>Koliko kitic ima pesem?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Koliko vrstic ima kitica?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Bi znal povedati, katere besedne zveze se ponavljajo pri posamezni kitici? </a:t>
            </a:r>
          </a:p>
          <a:p>
            <a:pPr marL="514350" indent="-514350">
              <a:buFont typeface="+mj-lt"/>
              <a:buAutoNum type="arabicPeriod"/>
            </a:pPr>
            <a:r>
              <a:rPr lang="sl-SI" dirty="0" smtClean="0"/>
              <a:t>Kakšno besedilo je pesem? Umetnostno ali neumetnostno? </a:t>
            </a:r>
          </a:p>
          <a:p>
            <a:pPr marL="514350" indent="-514350">
              <a:buFont typeface="+mj-lt"/>
              <a:buAutoNum type="arabicPeriod"/>
            </a:pP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83"/>
    </mc:Choice>
    <mc:Fallback>
      <p:transition spd="slow" advTm="7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51079" y="875763"/>
            <a:ext cx="10515600" cy="57133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Kdo </a:t>
            </a:r>
            <a:r>
              <a:rPr lang="sl-SI" dirty="0"/>
              <a:t>govori </a:t>
            </a:r>
            <a:r>
              <a:rPr lang="sl-SI" dirty="0" smtClean="0"/>
              <a:t>pesem? Komu </a:t>
            </a:r>
            <a:r>
              <a:rPr lang="sl-SI" dirty="0"/>
              <a:t>jo govori?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S </a:t>
            </a:r>
            <a:r>
              <a:rPr lang="sl-SI" dirty="0"/>
              <a:t>čim se hvali jež?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Na </a:t>
            </a:r>
            <a:r>
              <a:rPr lang="sl-SI" dirty="0"/>
              <a:t>kaj je jež ponosen?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Kaj </a:t>
            </a:r>
            <a:r>
              <a:rPr lang="sl-SI" dirty="0"/>
              <a:t>meniš ti o tistih, ki se pogosto hvalijo? 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Ali </a:t>
            </a:r>
            <a:r>
              <a:rPr lang="sl-SI" dirty="0"/>
              <a:t>se strinjaš z ježem, da ga zato, ker je važič, nihče ne pozabi</a:t>
            </a:r>
            <a:r>
              <a:rPr lang="sl-SI" dirty="0" smtClean="0"/>
              <a:t>?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Katera </a:t>
            </a:r>
            <a:r>
              <a:rPr lang="sl-SI" dirty="0"/>
              <a:t>beseda je nasprotje lastnosti biti VAŽEN?  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Katera  </a:t>
            </a:r>
            <a:r>
              <a:rPr lang="sl-SI" dirty="0"/>
              <a:t>je, po tvojem mnenju, boljša lastnost ? 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Zakaj </a:t>
            </a:r>
            <a:r>
              <a:rPr lang="sl-SI" dirty="0"/>
              <a:t>tako meniš? 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Kaj </a:t>
            </a:r>
            <a:r>
              <a:rPr lang="sl-SI" dirty="0"/>
              <a:t>bi ti rekel-a temu ježu, če bi ga srečal-a? </a:t>
            </a:r>
          </a:p>
          <a:p>
            <a:pPr marL="514350" indent="-514350">
              <a:buFont typeface="+mj-lt"/>
              <a:buAutoNum type="arabicPeriod" startAt="5"/>
              <a:defRPr/>
            </a:pPr>
            <a:r>
              <a:rPr lang="sl-SI" dirty="0" smtClean="0"/>
              <a:t>Pojasni</a:t>
            </a:r>
            <a:r>
              <a:rPr lang="sl-SI" dirty="0"/>
              <a:t>, kaj pomeni, </a:t>
            </a:r>
            <a:r>
              <a:rPr lang="sl-SI" b="1" dirty="0"/>
              <a:t>da nekdo nečesa ni vreden.</a:t>
            </a:r>
          </a:p>
          <a:p>
            <a:pPr>
              <a:buNone/>
              <a:defRPr/>
            </a:pPr>
            <a:endParaRPr lang="sl-SI" dirty="0"/>
          </a:p>
          <a:p>
            <a:endParaRPr lang="sl-SI" dirty="0"/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164"/>
    </mc:Choice>
    <mc:Fallback>
      <p:transition spd="slow" advTm="401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01521"/>
            <a:ext cx="10515600" cy="5275442"/>
          </a:xfrm>
        </p:spPr>
        <p:txBody>
          <a:bodyPr/>
          <a:lstStyle/>
          <a:p>
            <a:pPr marL="514350" indent="-514350">
              <a:buFont typeface="+mj-lt"/>
              <a:buAutoNum type="arabicPeriod" startAt="15"/>
              <a:defRPr/>
            </a:pPr>
            <a:r>
              <a:rPr lang="sl-SI" dirty="0" smtClean="0"/>
              <a:t>Napiši </a:t>
            </a:r>
            <a:r>
              <a:rPr lang="sl-SI" dirty="0"/>
              <a:t>besede z nasprotnim pomenom – protipomenke.</a:t>
            </a:r>
          </a:p>
          <a:p>
            <a:pPr>
              <a:defRPr/>
            </a:pPr>
            <a:r>
              <a:rPr lang="sl-SI" dirty="0"/>
              <a:t> se me boji -</a:t>
            </a:r>
          </a:p>
          <a:p>
            <a:pPr>
              <a:defRPr/>
            </a:pPr>
            <a:r>
              <a:rPr lang="sl-SI" dirty="0"/>
              <a:t>veš -</a:t>
            </a:r>
          </a:p>
          <a:p>
            <a:pPr>
              <a:defRPr/>
            </a:pPr>
            <a:r>
              <a:rPr lang="sl-SI" dirty="0"/>
              <a:t>nisi vreden -</a:t>
            </a:r>
          </a:p>
          <a:p>
            <a:pPr>
              <a:defRPr/>
            </a:pPr>
            <a:r>
              <a:rPr lang="sl-SI" dirty="0"/>
              <a:t>glasen -</a:t>
            </a:r>
          </a:p>
          <a:p>
            <a:pPr>
              <a:defRPr/>
            </a:pPr>
            <a:r>
              <a:rPr lang="sl-SI" dirty="0"/>
              <a:t>vzeti -</a:t>
            </a:r>
          </a:p>
          <a:p>
            <a:pPr>
              <a:defRPr/>
            </a:pPr>
            <a:r>
              <a:rPr lang="sl-SI" dirty="0"/>
              <a:t>pozabi</a:t>
            </a:r>
            <a:r>
              <a:rPr lang="sl-SI" dirty="0">
                <a:latin typeface="Arial" charset="0"/>
              </a:rPr>
              <a:t>ti</a:t>
            </a:r>
            <a:r>
              <a:rPr lang="sl-SI" dirty="0"/>
              <a:t> -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4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695"/>
    </mc:Choice>
    <mc:Fallback>
      <p:transition spd="slow" advTm="7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37127"/>
            <a:ext cx="10515600" cy="533983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16. Poveži besede z istim pomenom - sopomenke:</a:t>
            </a:r>
          </a:p>
          <a:p>
            <a:pPr>
              <a:defRPr/>
            </a:pPr>
            <a:r>
              <a:rPr lang="sl-SI" dirty="0"/>
              <a:t>važič           pobočje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dirty="0"/>
              <a:t>zvitek          bodica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dirty="0"/>
              <a:t>igla             domišljavec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dirty="0"/>
              <a:t>breg            klobčič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6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11"/>
    </mc:Choice>
    <mc:Fallback>
      <p:transition spd="slow" advTm="31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528034"/>
            <a:ext cx="10515600" cy="564892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17. Poišči besede, ki se rimajo:</a:t>
            </a:r>
          </a:p>
          <a:p>
            <a:pPr>
              <a:defRPr/>
            </a:pPr>
            <a:r>
              <a:rPr lang="sl-SI" dirty="0"/>
              <a:t>veš                             </a:t>
            </a:r>
            <a:r>
              <a:rPr lang="sl-SI" dirty="0" smtClean="0"/>
              <a:t>  kotalil    </a:t>
            </a:r>
            <a:endParaRPr lang="sl-SI" dirty="0"/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dirty="0"/>
              <a:t>pograbi                        vzeti 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dirty="0"/>
              <a:t>prijeti                           jež</a:t>
            </a:r>
          </a:p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sl-SI" dirty="0"/>
              <a:t>pohvalil                        pozabi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04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39"/>
    </mc:Choice>
    <mc:Fallback>
      <p:transition spd="slow" advTm="18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759854"/>
            <a:ext cx="10515600" cy="54171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dirty="0" smtClean="0"/>
              <a:t>18. Napiši, s kom bi se lahko pohvalila:</a:t>
            </a:r>
          </a:p>
          <a:p>
            <a:pPr>
              <a:defRPr/>
            </a:pPr>
            <a:r>
              <a:rPr lang="sl-SI" dirty="0"/>
              <a:t>ŽIRAFA:</a:t>
            </a:r>
          </a:p>
          <a:p>
            <a:pPr>
              <a:defRPr/>
            </a:pPr>
            <a:r>
              <a:rPr lang="sl-SI" dirty="0"/>
              <a:t>LEV:  </a:t>
            </a:r>
          </a:p>
          <a:p>
            <a:pPr>
              <a:defRPr/>
            </a:pPr>
            <a:r>
              <a:rPr lang="sl-SI" dirty="0"/>
              <a:t>1000 – KUBIČNI MOTOR:</a:t>
            </a:r>
          </a:p>
          <a:p>
            <a:pPr>
              <a:defRPr/>
            </a:pPr>
            <a:r>
              <a:rPr lang="sl-SI" dirty="0"/>
              <a:t>ČOKOLADA:</a:t>
            </a:r>
          </a:p>
          <a:p>
            <a:pPr>
              <a:defRPr/>
            </a:pPr>
            <a:r>
              <a:rPr lang="sl-SI" dirty="0"/>
              <a:t>MIZAR:</a:t>
            </a:r>
          </a:p>
          <a:p>
            <a:pPr>
              <a:defRPr/>
            </a:pPr>
            <a:r>
              <a:rPr lang="sl-SI" dirty="0">
                <a:latin typeface="Arial" charset="0"/>
              </a:rPr>
              <a:t>SONČNICA:</a:t>
            </a:r>
          </a:p>
          <a:p>
            <a:pPr>
              <a:defRPr/>
            </a:pPr>
            <a:r>
              <a:rPr lang="sl-SI" dirty="0">
                <a:latin typeface="Arial" charset="0"/>
              </a:rPr>
              <a:t>OČKA</a:t>
            </a:r>
            <a:r>
              <a:rPr lang="sl-SI" dirty="0"/>
              <a:t>: </a:t>
            </a:r>
          </a:p>
          <a:p>
            <a:pPr>
              <a:defRPr/>
            </a:pPr>
            <a:r>
              <a:rPr lang="sl-SI" dirty="0"/>
              <a:t>JAZ :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35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160"/>
    </mc:Choice>
    <mc:Fallback>
      <p:transition spd="slow" advTm="99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220</Words>
  <Application>Microsoft Office PowerPoint</Application>
  <PresentationFormat>Širokozaslonsko</PresentationFormat>
  <Paragraphs>47</Paragraphs>
  <Slides>7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Officeova tema</vt:lpstr>
      <vt:lpstr>JAZ SEM JEŽ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 SEM JEŽ</dc:title>
  <dc:creator>petra.bergoc@gmail.com</dc:creator>
  <cp:lastModifiedBy>petra.bergoc@gmail.com</cp:lastModifiedBy>
  <cp:revision>2</cp:revision>
  <dcterms:created xsi:type="dcterms:W3CDTF">2020-11-17T17:01:59Z</dcterms:created>
  <dcterms:modified xsi:type="dcterms:W3CDTF">2020-11-17T17:31:08Z</dcterms:modified>
</cp:coreProperties>
</file>