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1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15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13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01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345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81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511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631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669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3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96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5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A499-8162-4D8B-AC4A-A8E4774FCDC4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ADBC-3F46-4C6E-AA09-6F5A13A0D9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474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UBUkffzD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4456" y="1379940"/>
            <a:ext cx="9144000" cy="64204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FOTOSINTEZA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8840" y="2021983"/>
            <a:ext cx="9144000" cy="308127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</a:rPr>
              <a:t>Kaj je fotosinteza, </a:t>
            </a:r>
          </a:p>
          <a:p>
            <a:r>
              <a:rPr lang="sl-SI" sz="3600" b="1" dirty="0" smtClean="0">
                <a:solidFill>
                  <a:srgbClr val="FF0000"/>
                </a:solidFill>
              </a:rPr>
              <a:t>kje in kdaj poteka, </a:t>
            </a:r>
          </a:p>
          <a:p>
            <a:r>
              <a:rPr lang="sl-SI" sz="3600" b="1" dirty="0" smtClean="0">
                <a:solidFill>
                  <a:srgbClr val="FF0000"/>
                </a:solidFill>
              </a:rPr>
              <a:t>kaj je potrebno za fotosintezo in </a:t>
            </a:r>
          </a:p>
          <a:p>
            <a:r>
              <a:rPr lang="sl-SI" sz="3600" b="1" dirty="0" smtClean="0">
                <a:solidFill>
                  <a:srgbClr val="FF0000"/>
                </a:solidFill>
              </a:rPr>
              <a:t>kaj nastaja, </a:t>
            </a:r>
          </a:p>
          <a:p>
            <a:r>
              <a:rPr lang="sl-SI" sz="3600" b="1" dirty="0" smtClean="0">
                <a:solidFill>
                  <a:srgbClr val="FF0000"/>
                </a:solidFill>
              </a:rPr>
              <a:t>zakaj je to zelo pomemben proces?</a:t>
            </a:r>
            <a:endParaRPr lang="sl-SI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otosinteza: text, images, music, video | Glogster EDU - Interactive  multimedia 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641" y="2226234"/>
            <a:ext cx="3556380" cy="35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0" y="622825"/>
            <a:ext cx="1641117" cy="1641117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2695037" y="137839"/>
            <a:ext cx="2949262" cy="1085045"/>
          </a:xfrm>
          <a:prstGeom prst="wedgeEllipseCallout">
            <a:avLst>
              <a:gd name="adj1" fmla="val -70473"/>
              <a:gd name="adj2" fmla="val 701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Natančno pojdi skozi naslednje strani, da boš znal rešiti naloge.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337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Oglej si še enkrat spodnji filmček: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https://www.youtube.com/watch?v=KNUBUkffzDw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80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1499" y="1501775"/>
            <a:ext cx="10515600" cy="4351338"/>
          </a:xfrm>
          <a:solidFill>
            <a:srgbClr val="FFFF00"/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V zvezek napiši naslov FOTOSINTEZA.</a:t>
            </a:r>
          </a:p>
          <a:p>
            <a:pPr marL="514350" indent="-514350">
              <a:buAutoNum type="arabicPeriod"/>
            </a:pPr>
            <a:r>
              <a:rPr lang="sl-SI" dirty="0" smtClean="0"/>
              <a:t>Preriši si spodnjo sliko.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razlaga fotosint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58" y="2827338"/>
            <a:ext cx="3726355" cy="340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41" y="365125"/>
            <a:ext cx="1860058" cy="1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3. Preriši spodnjo shemo: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 descr="Fotosint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2373792"/>
            <a:ext cx="5429444" cy="40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42" y="626683"/>
            <a:ext cx="1860058" cy="1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0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7881" y="360608"/>
            <a:ext cx="11346287" cy="637504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4. Prepiši spodnja vprašanja in odgovori. Pomagaj si z učbenikom in PPT-jem.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Kaj bi se zgodilo, če ne bi bilo Sonca? Natančno razloži. Uporabi besede SONCE, RASTLINA, HRANILNE SNOVI, KISIK.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Kaj je fotosinteza?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Kaj rastline potrebujejo v procesu fotosinteze?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Kaj pri fotosintezi nastane?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Kje poteka fotosinteza? 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Kdaj poteka fotosinteza?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Kaj se zgodi s sladkorjem, ki ga izdela rastlina?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Kaj se zgodi s kisikom, ki ga izdela rastlina?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sl-SI" sz="2400" dirty="0" smtClean="0"/>
              <a:t>Premisli! Zakaj pravimo, da je življenje vseh živih bitij na Zemlji odvisno od Sonca in tudi od rastlin?</a:t>
            </a:r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42" y="2013620"/>
            <a:ext cx="1860058" cy="1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POTREBUJEJO VSA ŽIVA BITJA?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600" dirty="0" smtClean="0">
                <a:solidFill>
                  <a:srgbClr val="0070C0"/>
                </a:solidFill>
              </a:rPr>
              <a:t>VODO</a:t>
            </a:r>
          </a:p>
          <a:p>
            <a:r>
              <a:rPr lang="sl-SI" sz="3600" dirty="0" smtClean="0">
                <a:solidFill>
                  <a:srgbClr val="00B0F0"/>
                </a:solidFill>
              </a:rPr>
              <a:t>ZRAK </a:t>
            </a:r>
          </a:p>
          <a:p>
            <a:r>
              <a:rPr lang="sl-SI" sz="3600" dirty="0" smtClean="0">
                <a:solidFill>
                  <a:srgbClr val="FFC000"/>
                </a:solidFill>
              </a:rPr>
              <a:t>HRANO</a:t>
            </a:r>
            <a:r>
              <a:rPr lang="sl-SI" dirty="0" smtClean="0">
                <a:solidFill>
                  <a:srgbClr val="FFC000"/>
                </a:solidFill>
              </a:rPr>
              <a:t>, </a:t>
            </a:r>
            <a:r>
              <a:rPr lang="sl-SI" dirty="0" smtClean="0"/>
              <a:t>ki nam daje energijo</a:t>
            </a:r>
            <a:endParaRPr lang="sl-SI" dirty="0"/>
          </a:p>
        </p:txBody>
      </p:sp>
      <p:pic>
        <p:nvPicPr>
          <p:cNvPr id="5122" name="Picture 2" descr="Drinking Water Clip Art, PNG, 756x634px, Drinking Water, Area, Bottle,  Bottled Water, Drinking Download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78" y="1825625"/>
            <a:ext cx="1823434" cy="1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3,027 Breathing Illustrations, Royalty-Free Vector Graphics &amp; Clip Art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040" y="3235451"/>
            <a:ext cx="1791036" cy="17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od Group Healthy Diet Clip Art, PNG, 600x457px, Food Group, Cuisine, Diet  Food, Food, Food Pyram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64" y="4130969"/>
            <a:ext cx="4400883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3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OSNOVNI VIR ENERGIJE NA ZEMLJI?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SONCE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 descr="Sun Clipart | Decorative Sun clip art - vector clip art online, royalty  free ... | Sun clip art, Free clip art, Cartoon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18" y="1825625"/>
            <a:ext cx="4788750" cy="47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8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SONCE?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SONČNA SVETLOBA JE POMEMBNA ZA RAST IN RAZVOJ </a:t>
            </a:r>
            <a:r>
              <a:rPr lang="sl-SI" dirty="0" smtClean="0">
                <a:solidFill>
                  <a:srgbClr val="FF0000"/>
                </a:solidFill>
              </a:rPr>
              <a:t>RASTLIN</a:t>
            </a:r>
            <a:r>
              <a:rPr lang="sl-SI" dirty="0" smtClean="0"/>
              <a:t>.</a:t>
            </a:r>
          </a:p>
          <a:p>
            <a:r>
              <a:rPr lang="sl-SI" dirty="0" smtClean="0"/>
              <a:t>RASTLINE SI S POMOČJO SONČNE SVETLOBE IZDELAJO </a:t>
            </a:r>
            <a:r>
              <a:rPr lang="sl-SI" dirty="0" smtClean="0">
                <a:solidFill>
                  <a:srgbClr val="FF0000"/>
                </a:solidFill>
              </a:rPr>
              <a:t>HRANILNE SNOVI ZA SVOJO RAST.</a:t>
            </a:r>
          </a:p>
          <a:p>
            <a:r>
              <a:rPr lang="sl-SI" dirty="0" smtClean="0"/>
              <a:t>TEMU PROCESU PRAVIMO </a:t>
            </a:r>
            <a:r>
              <a:rPr lang="sl-SI" dirty="0" smtClean="0">
                <a:solidFill>
                  <a:srgbClr val="FF0000"/>
                </a:solidFill>
              </a:rPr>
              <a:t>FOTOSINTEZA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1512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je za fotosintezo potrebna le sončna svetloba?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NE!</a:t>
            </a:r>
          </a:p>
          <a:p>
            <a:r>
              <a:rPr lang="sl-SI" dirty="0" smtClean="0"/>
              <a:t>V PROCESU FOTOSINTEZE SO POTREBNI: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SONČNA SVETLOBA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VODA</a:t>
            </a:r>
            <a:r>
              <a:rPr lang="sl-SI" dirty="0" smtClean="0"/>
              <a:t> (iz zemlje)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OGLJIKOV DIOKSID </a:t>
            </a:r>
            <a:r>
              <a:rPr lang="sl-SI" dirty="0" smtClean="0"/>
              <a:t>(iz zraka)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8" name="Picture 4" descr="http://www2.arnes.si/~evelik1/les/slike_za%20_kje_nastaja_les/animacija_fotosintez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34" y="1994760"/>
            <a:ext cx="3675398" cy="40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4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KAKO TA PROCES POTEKA?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l-SI" dirty="0" smtClean="0"/>
              <a:t>RASTLINA IZ ZEMLJE </a:t>
            </a:r>
            <a:r>
              <a:rPr lang="sl-SI" dirty="0" smtClean="0">
                <a:solidFill>
                  <a:srgbClr val="FF0000"/>
                </a:solidFill>
              </a:rPr>
              <a:t>S KORENINAMI </a:t>
            </a:r>
            <a:r>
              <a:rPr lang="sl-SI" dirty="0" smtClean="0"/>
              <a:t>ČRPA </a:t>
            </a:r>
            <a:r>
              <a:rPr lang="sl-SI" dirty="0" smtClean="0">
                <a:solidFill>
                  <a:srgbClr val="FF0000"/>
                </a:solidFill>
              </a:rPr>
              <a:t>VODO</a:t>
            </a:r>
            <a:r>
              <a:rPr lang="sl-SI" dirty="0" smtClean="0"/>
              <a:t>.</a:t>
            </a:r>
          </a:p>
          <a:p>
            <a:pPr marL="514350" indent="-514350">
              <a:buAutoNum type="arabicPeriod"/>
            </a:pPr>
            <a:r>
              <a:rPr lang="sl-SI" dirty="0" smtClean="0"/>
              <a:t>RASTLINA </a:t>
            </a:r>
            <a:r>
              <a:rPr lang="sl-SI" dirty="0" smtClean="0">
                <a:solidFill>
                  <a:srgbClr val="FF0000"/>
                </a:solidFill>
              </a:rPr>
              <a:t>IZ ZRAKA </a:t>
            </a:r>
            <a:r>
              <a:rPr lang="sl-SI" dirty="0" smtClean="0"/>
              <a:t>SKOZI LISTE DOBIVA </a:t>
            </a:r>
            <a:r>
              <a:rPr lang="sl-SI" dirty="0" smtClean="0">
                <a:solidFill>
                  <a:srgbClr val="FF0000"/>
                </a:solidFill>
              </a:rPr>
              <a:t>OGLJIKOV DIOKSID</a:t>
            </a:r>
            <a:r>
              <a:rPr lang="sl-SI" dirty="0" smtClean="0"/>
              <a:t>.</a:t>
            </a:r>
          </a:p>
          <a:p>
            <a:pPr marL="514350" indent="-514350">
              <a:buAutoNum type="arabicPeriod"/>
            </a:pPr>
            <a:r>
              <a:rPr lang="sl-SI" dirty="0" smtClean="0"/>
              <a:t>RASTLINA </a:t>
            </a:r>
            <a:r>
              <a:rPr lang="sl-SI" dirty="0" smtClean="0">
                <a:solidFill>
                  <a:srgbClr val="FF0000"/>
                </a:solidFill>
              </a:rPr>
              <a:t>OD SONCA </a:t>
            </a:r>
            <a:r>
              <a:rPr lang="sl-SI" dirty="0" smtClean="0"/>
              <a:t>DOBIVA </a:t>
            </a:r>
            <a:r>
              <a:rPr lang="sl-SI" dirty="0" smtClean="0">
                <a:solidFill>
                  <a:srgbClr val="FF0000"/>
                </a:solidFill>
              </a:rPr>
              <a:t>SONČNO SVETLOBO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4000" b="1" dirty="0" smtClean="0"/>
              <a:t>KJE POTEKA PROCES FOTOSINTEZE IN KDAJ?</a:t>
            </a:r>
          </a:p>
          <a:p>
            <a:pPr marL="0" indent="0">
              <a:buNone/>
            </a:pPr>
            <a:r>
              <a:rPr lang="sl-SI" dirty="0" smtClean="0"/>
              <a:t>V </a:t>
            </a:r>
            <a:r>
              <a:rPr lang="sl-SI" sz="3900" b="1" dirty="0" smtClean="0">
                <a:solidFill>
                  <a:srgbClr val="00B050"/>
                </a:solidFill>
              </a:rPr>
              <a:t>ZELENIH LISTIH</a:t>
            </a:r>
            <a:r>
              <a:rPr lang="sl-SI" dirty="0" smtClean="0"/>
              <a:t>, KI VSEBUJEJO LISTNO BARVILO </a:t>
            </a:r>
            <a:r>
              <a:rPr lang="sl-SI" dirty="0" smtClean="0">
                <a:solidFill>
                  <a:srgbClr val="FF0000"/>
                </a:solidFill>
              </a:rPr>
              <a:t>KLOROFIL</a:t>
            </a:r>
            <a:r>
              <a:rPr lang="sl-SI" dirty="0" smtClean="0"/>
              <a:t>, SE Z VSEM NAŠTETIM DOGAJA PROCES FOTOSINTEZE.</a:t>
            </a:r>
          </a:p>
          <a:p>
            <a:pPr marL="0" indent="0">
              <a:buNone/>
            </a:pPr>
            <a:r>
              <a:rPr lang="sl-SI" dirty="0" smtClean="0"/>
              <a:t>TO SE DOGAJA LE NA SONČNI SVETLOBI, TOREJ </a:t>
            </a:r>
            <a:r>
              <a:rPr lang="sl-SI" dirty="0" smtClean="0">
                <a:solidFill>
                  <a:srgbClr val="FF0000"/>
                </a:solidFill>
              </a:rPr>
              <a:t>NE PONOČI</a:t>
            </a:r>
            <a:r>
              <a:rPr lang="sl-SI" dirty="0" smtClean="0"/>
              <a:t>.</a:t>
            </a:r>
          </a:p>
        </p:txBody>
      </p:sp>
      <p:pic>
        <p:nvPicPr>
          <p:cNvPr id="4098" name="Picture 2" descr="Zdravje &amp; Bogastvo CaliVita® Internat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39" y="112603"/>
            <a:ext cx="3276555" cy="21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TEM PROCESI SI RASTLINA IZDELA </a:t>
            </a:r>
            <a:r>
              <a:rPr lang="sl-SI" b="1" dirty="0" smtClean="0">
                <a:solidFill>
                  <a:srgbClr val="FF0000"/>
                </a:solidFill>
              </a:rPr>
              <a:t>SLADKOR</a:t>
            </a:r>
            <a:r>
              <a:rPr lang="sl-SI" b="1" dirty="0" smtClean="0"/>
              <a:t>,</a:t>
            </a:r>
            <a:r>
              <a:rPr lang="sl-SI" dirty="0" smtClean="0"/>
              <a:t> KI JE </a:t>
            </a:r>
            <a:r>
              <a:rPr lang="sl-SI" b="1" dirty="0" smtClean="0"/>
              <a:t>HRANA RASTLINI</a:t>
            </a:r>
            <a:r>
              <a:rPr lang="sl-SI" dirty="0" smtClean="0"/>
              <a:t>. SLADKOR POTUJE PO ŽILAH RASTLINE V VSE NJENE CELICE IN GA RASTLINA POTREBUJE </a:t>
            </a:r>
            <a:r>
              <a:rPr lang="sl-SI" b="1" dirty="0" smtClean="0"/>
              <a:t>ZA RAST IN RAZVOJ</a:t>
            </a:r>
            <a:r>
              <a:rPr lang="sl-SI" dirty="0" smtClean="0"/>
              <a:t>.</a:t>
            </a:r>
          </a:p>
          <a:p>
            <a:r>
              <a:rPr lang="sl-SI" dirty="0" smtClean="0"/>
              <a:t>NASTAJA PA TUDI </a:t>
            </a:r>
            <a:r>
              <a:rPr lang="sl-SI" b="1" dirty="0" smtClean="0">
                <a:solidFill>
                  <a:srgbClr val="FF0000"/>
                </a:solidFill>
              </a:rPr>
              <a:t>KISIK</a:t>
            </a:r>
            <a:r>
              <a:rPr lang="sl-SI" dirty="0" smtClean="0"/>
              <a:t>, KI GA RASTLINA NEKAJ PORABI ZA SVOJE ŽIVLJENJE, VEČINO PA GA ODDAJA V OZRAČJE.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3600" b="1" dirty="0" smtClean="0">
                <a:solidFill>
                  <a:srgbClr val="C00000"/>
                </a:solidFill>
              </a:rPr>
              <a:t>RASTLINE TOREJ IZDELAJO sladkor in kisik.</a:t>
            </a:r>
            <a:endParaRPr lang="sl-SI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4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RASTLINA PA NE PORABI VSEGA SLADKORJA, AMPAK GA </a:t>
            </a:r>
            <a:r>
              <a:rPr lang="sl-SI" dirty="0" smtClean="0">
                <a:solidFill>
                  <a:srgbClr val="FF0000"/>
                </a:solidFill>
              </a:rPr>
              <a:t>SHRANI KOT REZERVNO HRANO V OBLIKI ŠKROBA</a:t>
            </a:r>
            <a:r>
              <a:rPr lang="sl-SI" dirty="0" smtClean="0"/>
              <a:t> V SVOJE GOMOLJE, KORENINE, SEMENA, PLODOVE…</a:t>
            </a:r>
          </a:p>
          <a:p>
            <a:r>
              <a:rPr lang="sl-SI" dirty="0" smtClean="0"/>
              <a:t>KO NEKO DRUGO ŽIVO BITJE (ČLOVEK, ŽIVALI) POJE TO RASTLINO, POSTANE TOREJ </a:t>
            </a:r>
            <a:r>
              <a:rPr lang="sl-SI" dirty="0" smtClean="0">
                <a:solidFill>
                  <a:srgbClr val="FF0000"/>
                </a:solidFill>
              </a:rPr>
              <a:t>RASTLINA VIR HRANILNIH SNOVI </a:t>
            </a:r>
            <a:r>
              <a:rPr lang="sl-SI" dirty="0" smtClean="0"/>
              <a:t>TUDI ZANJ.</a:t>
            </a:r>
          </a:p>
          <a:p>
            <a:r>
              <a:rPr lang="sl-SI" dirty="0" smtClean="0"/>
              <a:t>ZATO PRAVIMO, DA SO </a:t>
            </a:r>
            <a:r>
              <a:rPr lang="sl-SI" dirty="0" smtClean="0">
                <a:solidFill>
                  <a:srgbClr val="FF0000"/>
                </a:solidFill>
              </a:rPr>
              <a:t>RASTLINE VIR HRANILNIH SNOVI ZA VSA ŽIVA BITJA.</a:t>
            </a:r>
          </a:p>
          <a:p>
            <a:r>
              <a:rPr lang="sl-SI" dirty="0" smtClean="0"/>
              <a:t>RASTLINE SO TUDI </a:t>
            </a:r>
            <a:r>
              <a:rPr lang="sl-SI" dirty="0" smtClean="0">
                <a:solidFill>
                  <a:srgbClr val="FF0000"/>
                </a:solidFill>
              </a:rPr>
              <a:t>VIR KISIKA ZA VSA ŽIVA BITJA</a:t>
            </a:r>
            <a:r>
              <a:rPr lang="sl-SI" dirty="0" smtClean="0"/>
              <a:t>.</a:t>
            </a:r>
          </a:p>
          <a:p>
            <a:r>
              <a:rPr lang="sl-SI" dirty="0" smtClean="0"/>
              <a:t>PRAVIMO, DA SO RASTLINE </a:t>
            </a:r>
            <a:r>
              <a:rPr lang="sl-SI" dirty="0" smtClean="0">
                <a:solidFill>
                  <a:srgbClr val="FF0000"/>
                </a:solidFill>
              </a:rPr>
              <a:t>PROIZVAJALKE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220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PRIKAZ FOTOSINTEZE</a:t>
            </a:r>
            <a:endParaRPr lang="sl-SI" dirty="0"/>
          </a:p>
        </p:txBody>
      </p:sp>
      <p:pic>
        <p:nvPicPr>
          <p:cNvPr id="3074" name="Picture 2" descr="Fotosinte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6" y="1385339"/>
            <a:ext cx="7296880" cy="54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464</Words>
  <Application>Microsoft Office PowerPoint</Application>
  <PresentationFormat>Širokozaslonsko</PresentationFormat>
  <Paragraphs>60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FOTOSINTEZA</vt:lpstr>
      <vt:lpstr>KAJ POTREBUJEJO VSA ŽIVA BITJA?</vt:lpstr>
      <vt:lpstr>KAJ JE OSNOVNI VIR ENERGIJE NA ZEMLJI?</vt:lpstr>
      <vt:lpstr>ZAKAJ SONCE?</vt:lpstr>
      <vt:lpstr>Ali je za fotosintezo potrebna le sončna svetloba?</vt:lpstr>
      <vt:lpstr>KAKO TA PROCES POTEKA?</vt:lpstr>
      <vt:lpstr>PowerPointova predstavitev</vt:lpstr>
      <vt:lpstr>PowerPointova predstavitev</vt:lpstr>
      <vt:lpstr>PRIKAZ FOTOSINTEZE</vt:lpstr>
      <vt:lpstr>Oglej si še enkrat spodnji filmček:</vt:lpstr>
      <vt:lpstr>NALOGE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petra.bergoc@gmail.com</dc:creator>
  <cp:lastModifiedBy>petra.bergoc@gmail.com</cp:lastModifiedBy>
  <cp:revision>8</cp:revision>
  <dcterms:created xsi:type="dcterms:W3CDTF">2020-11-18T09:20:32Z</dcterms:created>
  <dcterms:modified xsi:type="dcterms:W3CDTF">2020-11-19T18:57:36Z</dcterms:modified>
</cp:coreProperties>
</file>