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B4F-DAC5-4507-B9F2-0C738067503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D476-4DD9-4D6E-BA57-C9C063BABA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760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B4F-DAC5-4507-B9F2-0C738067503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D476-4DD9-4D6E-BA57-C9C063BABA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664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B4F-DAC5-4507-B9F2-0C738067503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D476-4DD9-4D6E-BA57-C9C063BABA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342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B4F-DAC5-4507-B9F2-0C738067503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D476-4DD9-4D6E-BA57-C9C063BABA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472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B4F-DAC5-4507-B9F2-0C738067503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D476-4DD9-4D6E-BA57-C9C063BABA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296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B4F-DAC5-4507-B9F2-0C738067503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D476-4DD9-4D6E-BA57-C9C063BABA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517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B4F-DAC5-4507-B9F2-0C738067503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D476-4DD9-4D6E-BA57-C9C063BABA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026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B4F-DAC5-4507-B9F2-0C738067503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D476-4DD9-4D6E-BA57-C9C063BABA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258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B4F-DAC5-4507-B9F2-0C738067503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D476-4DD9-4D6E-BA57-C9C063BABA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571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B4F-DAC5-4507-B9F2-0C738067503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D476-4DD9-4D6E-BA57-C9C063BABA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59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8B4F-DAC5-4507-B9F2-0C738067503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D476-4DD9-4D6E-BA57-C9C063BABA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010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8B4F-DAC5-4507-B9F2-0C7380675031}" type="datetimeFigureOut">
              <a:rPr lang="sl-SI" smtClean="0"/>
              <a:t>24. 11. 2020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5D476-4DD9-4D6E-BA57-C9C063BABAB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691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FOTOSINTEZA – PREGLED NALOGE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511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0153" y="180304"/>
            <a:ext cx="11694016" cy="6555347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l-SI" sz="2400" b="1" dirty="0" smtClean="0"/>
              <a:t>Kaj </a:t>
            </a:r>
            <a:r>
              <a:rPr lang="sl-SI" sz="2400" b="1" dirty="0" smtClean="0"/>
              <a:t>bi se zgodilo, če ne bi bilo Sonca? Natančno razloži. Uporabi besede SONCE, RASTLINA, HRANILNE SNOVI, KISIK</a:t>
            </a:r>
            <a:r>
              <a:rPr lang="sl-SI" sz="2400" b="1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 smtClean="0"/>
              <a:t>Če ne bi bilo Sonca, potem rastlin ne bi bilo, saj si ne bi mogle izdelati svojih hranilnih snovi v procesu fotosinteze. Če ne bi bilo rastline, potem tudi kisika ne bi bilo. Brez Sonca, rastlin, kisika in hranilnih snovi ne bi bilo življenja na Zemlji.</a:t>
            </a:r>
            <a:endParaRPr lang="sl-SI" sz="24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sl-SI" sz="2400" b="1" dirty="0" smtClean="0"/>
              <a:t>Kaj je fotosinteza</a:t>
            </a:r>
            <a:r>
              <a:rPr lang="sl-SI" sz="2400" b="1" dirty="0" smtClean="0"/>
              <a:t>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 smtClean="0"/>
              <a:t>Fotosinteza je proces, ki poteka v rastlinah in v katerem si rastline s sončno svetlobo, vodo in ogljikovim dioksidom izdelajo sladkor, nastane pa tudi kisik.</a:t>
            </a:r>
            <a:endParaRPr lang="sl-SI" sz="24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sl-SI" sz="2400" b="1" dirty="0" smtClean="0"/>
              <a:t>Kaj rastline potrebujejo v procesu fotosinteze</a:t>
            </a:r>
            <a:r>
              <a:rPr lang="sl-SI" sz="2400" b="1" dirty="0" smtClean="0"/>
              <a:t>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 smtClean="0"/>
              <a:t>Rastline v procesu fotosinteze potrebujejo vodo, sončno svetlobo in ogljikov dioksid.</a:t>
            </a:r>
            <a:endParaRPr lang="sl-SI" sz="24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sl-SI" sz="2400" b="1" dirty="0" smtClean="0"/>
              <a:t>Kaj pri fotosintezi nastane</a:t>
            </a:r>
            <a:r>
              <a:rPr lang="sl-SI" sz="2400" b="1" dirty="0" smtClean="0"/>
              <a:t>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 smtClean="0"/>
              <a:t>Pri fotosintezi nastanejo hranilne snovi – sladkor in kisik.</a:t>
            </a:r>
            <a:endParaRPr lang="sl-SI" sz="24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sl-SI" sz="2400" b="1" dirty="0" smtClean="0"/>
              <a:t>Kje poteka fotosinteza? </a:t>
            </a:r>
            <a:endParaRPr lang="sl-SI" sz="2400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 smtClean="0"/>
              <a:t>Fotosinteza poteka v zelenih listih rastlin.</a:t>
            </a:r>
            <a:endParaRPr lang="sl-SI" sz="2400" dirty="0" smtClean="0"/>
          </a:p>
          <a:p>
            <a:pPr>
              <a:buFontTx/>
              <a:buChar char="-"/>
            </a:pPr>
            <a:endParaRPr lang="sl-SI" dirty="0" smtClean="0"/>
          </a:p>
          <a:p>
            <a:pPr>
              <a:buFontTx/>
              <a:buChar char="-"/>
            </a:pPr>
            <a:endParaRPr lang="sl-SI" dirty="0" smtClean="0"/>
          </a:p>
          <a:p>
            <a:pPr>
              <a:buFontTx/>
              <a:buChar char="-"/>
            </a:pPr>
            <a:endParaRPr lang="sl-SI" dirty="0" smtClean="0"/>
          </a:p>
          <a:p>
            <a:pPr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457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83335" y="605306"/>
            <a:ext cx="11681138" cy="6001555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sl-SI" sz="2400" b="1" dirty="0"/>
              <a:t>Kdaj poteka fotosinteza?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/>
              <a:t>Fotosinteza poteka le čez dan ob sončni svetlobi.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sl-SI" sz="2400" b="1" dirty="0"/>
              <a:t>Kaj se zgodi s sladkorjem, ki ga izdela rastlina?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/>
              <a:t>Nekaj sladkorja rastlina porabi za svojo rast in razvoj, nekaj sladkorja pa shrani v obliki škroba v gomolje, korenike, steblo, plodove…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sl-SI" sz="2400" b="1" dirty="0"/>
              <a:t>Kaj se zgodi s kisikom, ki ga izdela rastlina?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/>
              <a:t>Kisik, ki ga rastlina izdela, odda v  ozračje, nekaj pa ga porabi tudi sama, saj tudi rastlina diha.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sl-SI" sz="2400" b="1" dirty="0"/>
              <a:t>Premisli! Zakaj pravimo, da je življenje vseh živih bitij na Zemlji odvisno od Sonca in tudi od rastlin?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2400" dirty="0"/>
              <a:t>To pravimo ker brez Sonca ne bi bilo rastlin, brez rastlin pa ne bilo </a:t>
            </a:r>
            <a:r>
              <a:rPr lang="sl-SI" sz="2400" dirty="0" err="1"/>
              <a:t>bilo</a:t>
            </a:r>
            <a:r>
              <a:rPr lang="sl-SI" sz="2400" dirty="0"/>
              <a:t> sploh nobene hrane niti kisika.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06773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289</Words>
  <Application>Microsoft Office PowerPoint</Application>
  <PresentationFormat>Širokozaslonsko</PresentationFormat>
  <Paragraphs>21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Officeova tema</vt:lpstr>
      <vt:lpstr>FOTOSINTEZA – PREGLED NALOGE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FOTOSINTEZA – PREGLED NALOGE</dc:title>
  <dc:creator>petra.bergoc@gmail.com</dc:creator>
  <cp:lastModifiedBy>petra.bergoc@gmail.com</cp:lastModifiedBy>
  <cp:revision>2</cp:revision>
  <dcterms:created xsi:type="dcterms:W3CDTF">2020-11-24T14:26:28Z</dcterms:created>
  <dcterms:modified xsi:type="dcterms:W3CDTF">2020-11-24T14:37:18Z</dcterms:modified>
</cp:coreProperties>
</file>