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35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684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64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273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305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438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194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802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41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3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912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D982-D49B-45A6-990C-FBC188482A71}" type="datetimeFigureOut">
              <a:rPr lang="sl-SI" smtClean="0"/>
              <a:t>23. 11. 2020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6486-DF5D-4789-ACDE-6EE8568094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5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DRUŽBA – REŠITVE RELIEF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633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l-SI" dirty="0" smtClean="0"/>
              <a:t>1. Naštej nekaj reliefnih oblik! </a:t>
            </a:r>
          </a:p>
          <a:p>
            <a:pPr marL="0" lv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Grič, hrib, gora, kotlina, nižina, ravnina…</a:t>
            </a:r>
          </a:p>
          <a:p>
            <a:pPr marL="0" indent="0">
              <a:buNone/>
            </a:pPr>
            <a:r>
              <a:rPr lang="sl-SI" dirty="0" smtClean="0"/>
              <a:t>2. Kako je površje lahko prikazano na zemljevidu?</a:t>
            </a:r>
          </a:p>
          <a:p>
            <a:pPr marL="0" indent="0">
              <a:buNone/>
            </a:pPr>
            <a:r>
              <a:rPr lang="sl-SI" dirty="0" smtClean="0"/>
              <a:t> Z </a:t>
            </a:r>
            <a:r>
              <a:rPr lang="sl-SI" dirty="0" smtClean="0">
                <a:solidFill>
                  <a:srgbClr val="FF0000"/>
                </a:solidFill>
              </a:rPr>
              <a:t>barvami</a:t>
            </a:r>
            <a:r>
              <a:rPr lang="sl-SI" dirty="0" smtClean="0"/>
              <a:t>, ki so razložene v višinski barvni lestvici,</a:t>
            </a:r>
          </a:p>
          <a:p>
            <a:pPr marL="0" lvl="0" indent="0">
              <a:buNone/>
            </a:pPr>
            <a:r>
              <a:rPr lang="sl-SI" dirty="0" smtClean="0"/>
              <a:t> s </a:t>
            </a:r>
            <a:r>
              <a:rPr lang="sl-SI" dirty="0" smtClean="0">
                <a:solidFill>
                  <a:srgbClr val="FF0000"/>
                </a:solidFill>
              </a:rPr>
              <a:t>plastnicami</a:t>
            </a:r>
            <a:r>
              <a:rPr lang="sl-SI" dirty="0" smtClean="0"/>
              <a:t>,</a:t>
            </a:r>
          </a:p>
          <a:p>
            <a:pPr marL="0" lvl="0" indent="0">
              <a:buNone/>
            </a:pPr>
            <a:r>
              <a:rPr lang="sl-SI" dirty="0" smtClean="0"/>
              <a:t> s </a:t>
            </a:r>
            <a:r>
              <a:rPr lang="sl-SI" dirty="0" smtClean="0">
                <a:solidFill>
                  <a:srgbClr val="FF0000"/>
                </a:solidFill>
              </a:rPr>
              <a:t>senčenjem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 </a:t>
            </a:r>
          </a:p>
          <a:p>
            <a:pPr marL="0" lvl="0" indent="0">
              <a:buNone/>
            </a:pPr>
            <a:r>
              <a:rPr lang="sl-SI" dirty="0" smtClean="0"/>
              <a:t>3. Kako še drugače pravimo plastnicam? </a:t>
            </a:r>
            <a:r>
              <a:rPr lang="sl-SI" dirty="0" smtClean="0">
                <a:solidFill>
                  <a:srgbClr val="FF0000"/>
                </a:solidFill>
              </a:rPr>
              <a:t>Višinske črte ali izohipse</a:t>
            </a:r>
            <a:r>
              <a:rPr lang="sl-SI" dirty="0" smtClean="0"/>
              <a:t>.</a:t>
            </a:r>
          </a:p>
          <a:p>
            <a:pPr marL="0" lvl="0" indent="0">
              <a:buNone/>
            </a:pPr>
            <a:r>
              <a:rPr lang="sl-SI" dirty="0" smtClean="0"/>
              <a:t>Kaj nam te črte sploh povejo? </a:t>
            </a:r>
            <a:r>
              <a:rPr lang="sl-SI" dirty="0" smtClean="0">
                <a:solidFill>
                  <a:srgbClr val="FF0000"/>
                </a:solidFill>
              </a:rPr>
              <a:t>Višinske črte nam povedo, kolikšna je nadmorska višina neke točke oz. črte povezujejo kraje z isto nadmorsko višino.</a:t>
            </a:r>
          </a:p>
          <a:p>
            <a:pPr marL="0" lv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 4. Dopolni!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Tam, kjer so plastnice bolj  </a:t>
            </a:r>
            <a:r>
              <a:rPr lang="sl-SI" dirty="0" smtClean="0">
                <a:solidFill>
                  <a:srgbClr val="FF0000"/>
                </a:solidFill>
              </a:rPr>
              <a:t>skupaj</a:t>
            </a:r>
            <a:r>
              <a:rPr lang="sl-SI" dirty="0" smtClean="0"/>
              <a:t>, tam je pobočje bolj </a:t>
            </a:r>
            <a:r>
              <a:rPr lang="sl-SI" dirty="0" smtClean="0">
                <a:solidFill>
                  <a:srgbClr val="FF0000"/>
                </a:solidFill>
              </a:rPr>
              <a:t>strmo</a:t>
            </a:r>
            <a:r>
              <a:rPr lang="sl-SI" dirty="0" smtClean="0"/>
              <a:t>. Tam, kjer so plastnice bolj </a:t>
            </a:r>
            <a:r>
              <a:rPr lang="sl-SI" dirty="0" smtClean="0">
                <a:solidFill>
                  <a:srgbClr val="FF0000"/>
                </a:solidFill>
              </a:rPr>
              <a:t>narazen</a:t>
            </a:r>
            <a:r>
              <a:rPr lang="sl-SI" dirty="0" smtClean="0"/>
              <a:t>, tam je pobočje bolj </a:t>
            </a:r>
            <a:r>
              <a:rPr lang="sl-SI" dirty="0" smtClean="0">
                <a:solidFill>
                  <a:srgbClr val="FF0000"/>
                </a:solidFill>
              </a:rPr>
              <a:t>položno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3036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l-SI" dirty="0" smtClean="0"/>
              <a:t>5. Kaj nam pove </a:t>
            </a:r>
            <a:r>
              <a:rPr lang="sl-SI" u="sng" dirty="0" smtClean="0"/>
              <a:t>nadmorska višina</a:t>
            </a:r>
            <a:r>
              <a:rPr lang="sl-SI" dirty="0" smtClean="0"/>
              <a:t>? </a:t>
            </a:r>
          </a:p>
          <a:p>
            <a:pPr marL="0" indent="0">
              <a:buNone/>
            </a:pPr>
            <a:r>
              <a:rPr lang="sl-SI" dirty="0" smtClean="0"/>
              <a:t>Nadmorska višina nam pove, kako visoko nad </a:t>
            </a:r>
            <a:r>
              <a:rPr lang="sl-SI" dirty="0" smtClean="0">
                <a:solidFill>
                  <a:srgbClr val="FF0000"/>
                </a:solidFill>
              </a:rPr>
              <a:t>morsko gladino </a:t>
            </a:r>
            <a:r>
              <a:rPr lang="sl-SI" dirty="0" smtClean="0"/>
              <a:t>smo. To je navpična oddaljenost neke točke na Zemljinem površju od </a:t>
            </a:r>
            <a:r>
              <a:rPr lang="sl-SI" dirty="0" smtClean="0">
                <a:solidFill>
                  <a:srgbClr val="FF0000"/>
                </a:solidFill>
              </a:rPr>
              <a:t>gladine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FF0000"/>
                </a:solidFill>
              </a:rPr>
              <a:t>morja</a:t>
            </a:r>
            <a:r>
              <a:rPr lang="sl-SI" dirty="0" smtClean="0"/>
              <a:t>. Ta razdalja se imenuje tudi </a:t>
            </a:r>
            <a:r>
              <a:rPr lang="sl-SI" dirty="0" smtClean="0">
                <a:solidFill>
                  <a:srgbClr val="FF0000"/>
                </a:solidFill>
              </a:rPr>
              <a:t>absolutna</a:t>
            </a:r>
            <a:r>
              <a:rPr lang="sl-SI" b="1" dirty="0" smtClean="0"/>
              <a:t> višina</a:t>
            </a:r>
            <a:r>
              <a:rPr lang="sl-SI" dirty="0" smtClean="0"/>
              <a:t>. </a:t>
            </a:r>
          </a:p>
          <a:p>
            <a:pPr marL="0" indent="0">
              <a:buNone/>
            </a:pPr>
            <a:endParaRPr lang="sl-SI" dirty="0" smtClean="0"/>
          </a:p>
          <a:p>
            <a:pPr marL="0" lvl="0" indent="0">
              <a:buNone/>
            </a:pPr>
            <a:r>
              <a:rPr lang="sl-SI" dirty="0" smtClean="0"/>
              <a:t>6. Kaj nam pove </a:t>
            </a:r>
            <a:r>
              <a:rPr lang="sl-SI" u="sng" dirty="0" smtClean="0"/>
              <a:t>relativna višina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dirty="0" smtClean="0"/>
              <a:t>Relativna višina nam pove, koliko je </a:t>
            </a:r>
            <a:r>
              <a:rPr lang="sl-SI" dirty="0" smtClean="0">
                <a:solidFill>
                  <a:srgbClr val="FF0000"/>
                </a:solidFill>
              </a:rPr>
              <a:t>višinska razlika </a:t>
            </a:r>
            <a:r>
              <a:rPr lang="sl-SI" dirty="0" smtClean="0"/>
              <a:t>med eno in drugo nadmorsko višino.  Tako lahko hitro izračunamo, koliko </a:t>
            </a:r>
            <a:r>
              <a:rPr lang="sl-SI" dirty="0" smtClean="0">
                <a:solidFill>
                  <a:srgbClr val="FF0000"/>
                </a:solidFill>
              </a:rPr>
              <a:t>metrov</a:t>
            </a:r>
            <a:r>
              <a:rPr lang="sl-SI" dirty="0" smtClean="0"/>
              <a:t> se moramo povzpeti.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52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Na zemljevidu poišči absolutno nadmorsko višino svojega kraja. Izračunaj relativno nadmorsko višino kraja med Triglavom in svojim domačim krajem.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Nadmorska višina Pivke je 554 m.</a:t>
            </a:r>
          </a:p>
          <a:p>
            <a:pPr marL="0" indent="0">
              <a:buNone/>
            </a:pPr>
            <a:r>
              <a:rPr lang="sl-SI" dirty="0" smtClean="0"/>
              <a:t>Nadmorska višina Triglava je 2864 m.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Račun: 2864 m – 554 m = 2310 m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Relativna višina med Pivko in Triglavom je 2310 metrov.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741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Izračunaj relativno nadmorsko višino med Pivko in Snežnikom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Nadmorska višina Pivke je 554 m.</a:t>
            </a:r>
          </a:p>
          <a:p>
            <a:pPr marL="0" indent="0">
              <a:buNone/>
            </a:pPr>
            <a:r>
              <a:rPr lang="sl-SI" dirty="0" smtClean="0"/>
              <a:t>Nadmorska višina Snežnika  je 1796 m.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Račun: 1796 m – 554 m = 1242 m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Relativna višina med Pivko in Snežnikom je 1242 m.</a:t>
            </a:r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23947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Izračunaj relativno nadmorsko višino med Trojico in Vremščico</a:t>
            </a:r>
            <a:r>
              <a:rPr lang="sl-SI" dirty="0" smtClean="0"/>
              <a:t>.</a:t>
            </a:r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Nadmorska višina Trojice je 1106 m.</a:t>
            </a:r>
          </a:p>
          <a:p>
            <a:pPr marL="0" indent="0">
              <a:buNone/>
            </a:pPr>
            <a:r>
              <a:rPr lang="sl-SI" dirty="0" smtClean="0"/>
              <a:t>Nadmorska višina Vremščice 1025 je m.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Račun: 1106 m – 1025 m = 81 m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Relativna višina med Trojico in Vremščico je 81 m.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980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346</Words>
  <Application>Microsoft Office PowerPoint</Application>
  <PresentationFormat>Širokozaslonsko</PresentationFormat>
  <Paragraphs>42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DRUŽBA – REŠITVE RELIEF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2</cp:revision>
  <dcterms:created xsi:type="dcterms:W3CDTF">2020-11-23T17:01:07Z</dcterms:created>
  <dcterms:modified xsi:type="dcterms:W3CDTF">2020-11-23T17:15:37Z</dcterms:modified>
</cp:coreProperties>
</file>