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j5r2nZHB8" TargetMode="External"/><Relationship Id="rId2" Type="http://schemas.openxmlformats.org/officeDocument/2006/relationships/hyperlink" Target="https://www.youtube.com/watch?v=OGfAf45ddCo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PRVA SVETOVNA VOJNA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901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1. VZROKI ZA VOJNO</a:t>
            </a:r>
            <a:endParaRPr lang="sl-SI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Neenakomerna razdelitev kolonij</a:t>
            </a:r>
          </a:p>
          <a:p>
            <a:r>
              <a:rPr 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Hiter gospodarski razvoj Nemčije, Italije in AO, ki so zamudile delitev kolonij</a:t>
            </a:r>
          </a:p>
          <a:p>
            <a:r>
              <a:rPr lang="sl-SI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Militarizem – vmešavanje generalov v </a:t>
            </a:r>
            <a:r>
              <a:rPr lang="sl-SI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politiko v Nemčiji in AO</a:t>
            </a:r>
            <a:endParaRPr lang="sl-SI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Nacionalizem –miselnost o večvrednosti velikih držav</a:t>
            </a:r>
            <a:endParaRPr lang="sl-SI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3" y="245390"/>
            <a:ext cx="10216054" cy="63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2. POVOD ZA VOJNO</a:t>
            </a:r>
            <a:endParaRPr lang="sl-SI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28. junija 1914 </a:t>
            </a:r>
            <a:r>
              <a:rPr 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je avstrijski prestolonaslednik </a:t>
            </a:r>
            <a:r>
              <a:rPr lang="sl-SI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</a:t>
            </a:r>
            <a:r>
              <a:rPr 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Ferdinand</a:t>
            </a:r>
            <a:r>
              <a:rPr 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s soprogo obiskal Sarajevo.</a:t>
            </a:r>
          </a:p>
          <a:p>
            <a:r>
              <a:rPr lang="sl-SI" sz="2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Gavrilo</a:t>
            </a:r>
            <a:r>
              <a:rPr lang="sl-SI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Princip </a:t>
            </a:r>
            <a:r>
              <a:rPr 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je bil pripadnik ilegalne organizacije Mlada Bosna, ki se je bojevala proti avstrijski oblasti v Bosni in Hercegovini. </a:t>
            </a:r>
          </a:p>
          <a:p>
            <a:r>
              <a:rPr lang="sl-SI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Gavrilo</a:t>
            </a:r>
            <a:r>
              <a:rPr 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Princip je ubil prestolonaslednika in njegovo ženo.</a:t>
            </a:r>
            <a:endParaRPr lang="sl-S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8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31136" y="1156138"/>
            <a:ext cx="7729728" cy="4583889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AO je Srbiji izročila </a:t>
            </a:r>
            <a:r>
              <a:rPr lang="sl-SI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ULTIMAT, </a:t>
            </a:r>
            <a:r>
              <a:rPr lang="sl-SI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vendar Srbija ni izpolnila vseh zahtev.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Tako je 28. julija 1914 AO Srbiji napovedala vojno</a:t>
            </a:r>
            <a:r>
              <a:rPr lang="sl-SI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sl-SI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3. DRŽAVE, KI SO SODELOVALE V PRVI SVETOVNI VOJNI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altLang="sl-SI" sz="2000" b="1" dirty="0">
                <a:latin typeface="Verdana" panose="020B0604030504040204" pitchFamily="34" charset="0"/>
                <a:ea typeface="Verdana" panose="020B0604030504040204" pitchFamily="34" charset="0"/>
              </a:rPr>
              <a:t>centralne </a:t>
            </a:r>
            <a:r>
              <a:rPr lang="sl-SI" altLang="sl-SI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sile ali TROZVEZA</a:t>
            </a:r>
            <a:r>
              <a:rPr lang="sl-SI" altLang="sl-SI" sz="2000" dirty="0">
                <a:latin typeface="Verdana" panose="020B0604030504040204" pitchFamily="34" charset="0"/>
                <a:ea typeface="Verdana" panose="020B0604030504040204" pitchFamily="34" charset="0"/>
              </a:rPr>
              <a:t>: Nemčija, Avstro-Ogrska, Bolgarija, Turčija</a:t>
            </a:r>
          </a:p>
          <a:p>
            <a:pPr>
              <a:defRPr/>
            </a:pPr>
            <a:r>
              <a:rPr lang="sl-SI" altLang="sl-SI" sz="2000" b="1" dirty="0">
                <a:latin typeface="Verdana" panose="020B0604030504040204" pitchFamily="34" charset="0"/>
                <a:ea typeface="Verdana" panose="020B0604030504040204" pitchFamily="34" charset="0"/>
              </a:rPr>
              <a:t>antantne </a:t>
            </a:r>
            <a:r>
              <a:rPr lang="sl-SI" altLang="sl-SI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sile ali </a:t>
            </a:r>
            <a:r>
              <a:rPr lang="sl-SI" altLang="sl-SI" sz="2000" b="1" dirty="0">
                <a:latin typeface="Verdana" panose="020B0604030504040204" pitchFamily="34" charset="0"/>
                <a:ea typeface="Verdana" panose="020B0604030504040204" pitchFamily="34" charset="0"/>
              </a:rPr>
              <a:t>ANTANTA</a:t>
            </a:r>
            <a:r>
              <a:rPr lang="sl-SI" altLang="sl-SI" sz="2000" dirty="0">
                <a:latin typeface="Verdana" panose="020B0604030504040204" pitchFamily="34" charset="0"/>
                <a:ea typeface="Verdana" panose="020B0604030504040204" pitchFamily="34" charset="0"/>
              </a:rPr>
              <a:t>: Velika Britanija, Francija, Rusija, Srbija, 1915 se jim pridruži Italija,1917 pa še </a:t>
            </a:r>
            <a:r>
              <a:rPr lang="sl-SI" alt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ZDA</a:t>
            </a:r>
          </a:p>
          <a:p>
            <a:r>
              <a:rPr 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Nevtralne države: </a:t>
            </a:r>
            <a:r>
              <a:rPr lang="sl-SI" alt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Švica</a:t>
            </a:r>
            <a:r>
              <a:rPr lang="sl-SI" altLang="sl-SI" sz="2000" dirty="0">
                <a:latin typeface="Verdana" panose="020B0604030504040204" pitchFamily="34" charset="0"/>
                <a:ea typeface="Verdana" panose="020B0604030504040204" pitchFamily="34" charset="0"/>
              </a:rPr>
              <a:t>, Nizozemska, Švedska, Norveška, </a:t>
            </a:r>
            <a:r>
              <a:rPr lang="sl-SI" alt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Danska..</a:t>
            </a:r>
            <a:endParaRPr lang="sl-SI" altLang="sl-S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959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Razloži karikature! Kaj predstavljajo?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53" y="1664417"/>
            <a:ext cx="3572566" cy="48955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903" y="1582113"/>
            <a:ext cx="3792041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5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15" y="336277"/>
            <a:ext cx="7850043" cy="49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31136" y="1460938"/>
            <a:ext cx="7729728" cy="4279089"/>
          </a:xfrm>
        </p:spPr>
        <p:txBody>
          <a:bodyPr/>
          <a:lstStyle/>
          <a:p>
            <a:r>
              <a:rPr lang="sl-SI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Povezava do dveh filmov: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www.youtube.com/watch?v=OGfAf45ddCoh</a:t>
            </a:r>
            <a:endParaRPr lang="sl-SI" dirty="0" smtClean="0"/>
          </a:p>
          <a:p>
            <a:endParaRPr lang="sl-SI" dirty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www.youtube.com/watch?v=SLj5r2nZHB8</a:t>
            </a: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60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42</TotalTime>
  <Words>191</Words>
  <Application>Microsoft Office PowerPoint</Application>
  <PresentationFormat>Širokozaslonsko</PresentationFormat>
  <Paragraphs>21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Verdana</vt:lpstr>
      <vt:lpstr>Parcel</vt:lpstr>
      <vt:lpstr>PRVA SVETOVNA VOJNA</vt:lpstr>
      <vt:lpstr>1. VZROKI ZA VOJNO</vt:lpstr>
      <vt:lpstr>PowerPointova predstavitev</vt:lpstr>
      <vt:lpstr>2. POVOD ZA VOJNO</vt:lpstr>
      <vt:lpstr>PowerPointova predstavitev</vt:lpstr>
      <vt:lpstr>3. DRŽAVE, KI SO SODELOVALE V PRVI SVETOVNI VOJNI</vt:lpstr>
      <vt:lpstr>Razloži karikature! Kaj predstavljajo?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PRVA SVETOVNA VOJNA</dc:title>
  <dc:creator>Urška</dc:creator>
  <cp:lastModifiedBy>Urška</cp:lastModifiedBy>
  <cp:revision>6</cp:revision>
  <dcterms:created xsi:type="dcterms:W3CDTF">2020-09-12T14:58:38Z</dcterms:created>
  <dcterms:modified xsi:type="dcterms:W3CDTF">2020-09-14T16:08:39Z</dcterms:modified>
</cp:coreProperties>
</file>