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qvALkpsfRo" TargetMode="External"/><Relationship Id="rId2" Type="http://schemas.openxmlformats.org/officeDocument/2006/relationships/hyperlink" Target="https://www.youtube.com/watch?v=PbwH1ZBnY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apbLqZUwr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FRONTE PRVE SVETOVNE VOJNE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590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KRATKI FILMI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www.youtube.com/watch?v=PbwH1ZBnYds</a:t>
            </a:r>
            <a:endParaRPr lang="sl-SI" dirty="0"/>
          </a:p>
          <a:p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www.youtube.com/watch?v=XqvALkpsfRo</a:t>
            </a:r>
            <a:endParaRPr lang="sl-SI" dirty="0"/>
          </a:p>
          <a:p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www.youtube.com/watch?v=zapbLqZUwrA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955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ZAHODNA FRONTA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 smtClean="0"/>
              <a:t>bitka </a:t>
            </a:r>
            <a:r>
              <a:rPr lang="sl-SI" sz="2400" dirty="0"/>
              <a:t>na reki MARNI</a:t>
            </a:r>
          </a:p>
          <a:p>
            <a:r>
              <a:rPr lang="sl-SI" sz="2400" dirty="0"/>
              <a:t>bitka na reki </a:t>
            </a:r>
            <a:r>
              <a:rPr lang="sl-SI" sz="2400" dirty="0" smtClean="0"/>
              <a:t>SOMME – največja tankovska bitka 1. svetovne vojne</a:t>
            </a:r>
            <a:endParaRPr lang="sl-SI" sz="2400" dirty="0"/>
          </a:p>
          <a:p>
            <a:r>
              <a:rPr lang="sl-SI" sz="2400" dirty="0"/>
              <a:t>bitka pri </a:t>
            </a:r>
            <a:r>
              <a:rPr lang="sl-SI" sz="2400" dirty="0" smtClean="0"/>
              <a:t>VERDUN-u – največ smrtnih žrtev v 1. svetovni vojni</a:t>
            </a:r>
            <a:endParaRPr lang="sl-SI" sz="2400" dirty="0"/>
          </a:p>
          <a:p>
            <a:r>
              <a:rPr lang="sl-SI" sz="2400" dirty="0"/>
              <a:t>bitka pri </a:t>
            </a:r>
            <a:r>
              <a:rPr lang="sl-SI" sz="2400" dirty="0" smtClean="0"/>
              <a:t>YPRES-u – uporaba strupenega bojnega plina iperit</a:t>
            </a:r>
            <a:endParaRPr lang="sl-SI" sz="2400" dirty="0"/>
          </a:p>
          <a:p>
            <a:r>
              <a:rPr lang="sl-SI" sz="2400" dirty="0" smtClean="0"/>
              <a:t> na zahodni fronti so boji potekali med </a:t>
            </a:r>
            <a:r>
              <a:rPr lang="sl-SI" sz="2400" dirty="0"/>
              <a:t>Nemčijo in Francijo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032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VZHODNA FRONTA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Nemčija in AO sta skupaj napadli Rusijo, večje uspehe so imeli Nemci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19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6847" y="880609"/>
            <a:ext cx="7729728" cy="118872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BALKANSKA FRONTA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altLang="sl-SI" sz="2400" dirty="0"/>
              <a:t>Srbi  avgusta 1914 avstrijsko vojsko pregnali čez svoje meje</a:t>
            </a:r>
          </a:p>
          <a:p>
            <a:pPr>
              <a:defRPr/>
            </a:pPr>
            <a:r>
              <a:rPr lang="sl-SI" altLang="sl-SI" sz="2400" dirty="0"/>
              <a:t>Nemško avstrijske enote so Srbijo spet napadle leta 1915</a:t>
            </a:r>
          </a:p>
          <a:p>
            <a:pPr>
              <a:defRPr/>
            </a:pPr>
            <a:r>
              <a:rPr lang="sl-SI" altLang="sl-SI" sz="2400" dirty="0"/>
              <a:t>srbska vojska se je umaknila na otok Krf</a:t>
            </a:r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1916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VOJNA NA MORJU IN V KOLONIJAH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2400" dirty="0"/>
              <a:t>britanska mornarica skušala nemško mornarico obkoliti na morju</a:t>
            </a:r>
          </a:p>
          <a:p>
            <a:r>
              <a:rPr lang="sl-SI" sz="2400" dirty="0"/>
              <a:t>Britanci -neuspešno izkrcanje na turškem polotoku Galipoli v Dardanelah leta 1915</a:t>
            </a:r>
          </a:p>
          <a:p>
            <a:r>
              <a:rPr lang="sl-SI" sz="2400" dirty="0"/>
              <a:t>Največja pomorska bitka ob danskem polotoku </a:t>
            </a:r>
            <a:r>
              <a:rPr lang="sl-SI" sz="2400" dirty="0">
                <a:solidFill>
                  <a:srgbClr val="FF0000"/>
                </a:solidFill>
              </a:rPr>
              <a:t>Jutlandiji 1916</a:t>
            </a:r>
          </a:p>
          <a:p>
            <a:r>
              <a:rPr lang="sl-SI" altLang="sl-SI" sz="2400" dirty="0"/>
              <a:t>Zaradi britanske pomorske premoči so Nemci izgubili kolonije v Tihem oceanu, v Afriki in na Kitajskem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78604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9</TotalTime>
  <Words>159</Words>
  <Application>Microsoft Office PowerPoint</Application>
  <PresentationFormat>Širokozaslonsko</PresentationFormat>
  <Paragraphs>22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FRONTE PRVE SVETOVNE VOJNE</vt:lpstr>
      <vt:lpstr>KRATKI FILMI</vt:lpstr>
      <vt:lpstr>ZAHODNA FRONTA</vt:lpstr>
      <vt:lpstr>VZHODNA FRONTA</vt:lpstr>
      <vt:lpstr>BALKANSKA FRONTA</vt:lpstr>
      <vt:lpstr>VOJNA NA MORJU IN V KOLONIJAH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FRONTE PRVE SVETOVNE VOJNE</dc:title>
  <dc:creator>Urška</dc:creator>
  <cp:lastModifiedBy>Urška</cp:lastModifiedBy>
  <cp:revision>2</cp:revision>
  <dcterms:created xsi:type="dcterms:W3CDTF">2020-09-14T16:26:05Z</dcterms:created>
  <dcterms:modified xsi:type="dcterms:W3CDTF">2020-09-14T17:02:52Z</dcterms:modified>
</cp:coreProperties>
</file>