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627-7F22-4C1B-9DCC-F7200F025B41}" type="datetimeFigureOut">
              <a:rPr lang="sl-SI" smtClean="0"/>
              <a:pPr/>
              <a:t>24.9.2017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16535-B91B-47EB-984D-12AF389143C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err="1" smtClean="0"/>
              <a:t>Contradictions</a:t>
            </a: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3600" dirty="0" smtClean="0"/>
              <a:t>(oporekanja; nasprotovanja)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l-SI" dirty="0" smtClean="0"/>
              <a:t>A: </a:t>
            </a:r>
            <a:r>
              <a:rPr lang="sl-SI" u="sng" dirty="0" err="1" smtClean="0"/>
              <a:t>You</a:t>
            </a:r>
            <a:r>
              <a:rPr lang="sl-SI" u="sng" dirty="0" smtClean="0"/>
              <a:t>’</a:t>
            </a:r>
            <a:r>
              <a:rPr lang="sl-SI" u="sng" dirty="0" err="1" smtClean="0"/>
              <a:t>re</a:t>
            </a:r>
            <a:r>
              <a:rPr lang="sl-SI" dirty="0" smtClean="0"/>
              <a:t> </a:t>
            </a:r>
            <a:r>
              <a:rPr lang="sl-SI" dirty="0" err="1" smtClean="0"/>
              <a:t>always</a:t>
            </a:r>
            <a:r>
              <a:rPr lang="sl-SI" dirty="0" smtClean="0"/>
              <a:t> late!</a:t>
            </a:r>
          </a:p>
          <a:p>
            <a:pPr>
              <a:buNone/>
            </a:pPr>
            <a:r>
              <a:rPr lang="sl-SI" dirty="0" smtClean="0"/>
              <a:t>B: No, </a:t>
            </a:r>
            <a:r>
              <a:rPr lang="sl-SI" u="sng" dirty="0" smtClean="0"/>
              <a:t>I’m not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C: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u="sng" dirty="0" err="1" smtClean="0"/>
              <a:t>you</a:t>
            </a:r>
            <a:r>
              <a:rPr lang="sl-SI" u="sng" dirty="0" smtClean="0"/>
              <a:t> are</a:t>
            </a:r>
            <a:r>
              <a:rPr lang="sl-SI" dirty="0" smtClean="0"/>
              <a:t>!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That</a:t>
            </a:r>
            <a:r>
              <a:rPr lang="sl-SI" dirty="0" smtClean="0"/>
              <a:t> </a:t>
            </a:r>
            <a:r>
              <a:rPr lang="sl-SI" u="sng" dirty="0" err="1" smtClean="0"/>
              <a:t>isn</a:t>
            </a:r>
            <a:r>
              <a:rPr lang="sl-SI" u="sng" dirty="0" smtClean="0"/>
              <a:t>’t</a:t>
            </a:r>
            <a:r>
              <a:rPr lang="sl-SI" dirty="0" smtClean="0"/>
              <a:t> </a:t>
            </a:r>
            <a:r>
              <a:rPr lang="sl-SI" dirty="0" err="1" smtClean="0"/>
              <a:t>true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B: </a:t>
            </a:r>
            <a:r>
              <a:rPr lang="sl-SI" dirty="0" err="1" smtClean="0"/>
              <a:t>Yes</a:t>
            </a:r>
            <a:r>
              <a:rPr lang="sl-SI" dirty="0" smtClean="0"/>
              <a:t>, it </a:t>
            </a:r>
            <a:r>
              <a:rPr lang="sl-SI" u="sng" dirty="0" smtClean="0"/>
              <a:t>is 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A: No, it </a:t>
            </a:r>
            <a:r>
              <a:rPr lang="sl-SI" u="sng" dirty="0" err="1" smtClean="0"/>
              <a:t>isn</a:t>
            </a:r>
            <a:r>
              <a:rPr lang="sl-SI" u="sng" dirty="0" smtClean="0"/>
              <a:t>’t </a:t>
            </a:r>
            <a:r>
              <a:rPr lang="sl-SI" dirty="0" smtClean="0"/>
              <a:t>!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*Če je stavek trdilen, nasprotujemo z nikalno obliko; če je nikalen, nasprotujemo s trdilno.*</a:t>
            </a:r>
            <a:endParaRPr lang="sl-SI" dirty="0"/>
          </a:p>
          <a:p>
            <a:pPr>
              <a:buNone/>
            </a:pPr>
            <a:endParaRPr lang="sl-SI" dirty="0"/>
          </a:p>
        </p:txBody>
      </p:sp>
      <p:pic>
        <p:nvPicPr>
          <p:cNvPr id="5" name="Slika 4" descr="arguing 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8606" y="1500174"/>
            <a:ext cx="340687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u="sng" dirty="0" smtClean="0"/>
              <a:t>talk</a:t>
            </a:r>
            <a:r>
              <a:rPr lang="sl-SI" dirty="0" smtClean="0"/>
              <a:t> </a:t>
            </a:r>
            <a:r>
              <a:rPr lang="sl-SI" dirty="0" err="1" smtClean="0"/>
              <a:t>too</a:t>
            </a:r>
            <a:r>
              <a:rPr lang="sl-SI" dirty="0" smtClean="0"/>
              <a:t> </a:t>
            </a:r>
            <a:r>
              <a:rPr lang="sl-SI" dirty="0" err="1" smtClean="0"/>
              <a:t>much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B: No, I </a:t>
            </a:r>
            <a:r>
              <a:rPr lang="sl-SI" u="sng" dirty="0" err="1" smtClean="0"/>
              <a:t>don</a:t>
            </a:r>
            <a:r>
              <a:rPr lang="sl-SI" u="sng" dirty="0" smtClean="0"/>
              <a:t>’t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u="sng" dirty="0" smtClean="0"/>
              <a:t>do</a:t>
            </a:r>
            <a:r>
              <a:rPr lang="sl-SI" dirty="0" smtClean="0"/>
              <a:t>!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Your</a:t>
            </a:r>
            <a:r>
              <a:rPr lang="sl-SI" dirty="0" smtClean="0"/>
              <a:t> </a:t>
            </a:r>
            <a:r>
              <a:rPr lang="sl-SI" dirty="0" err="1" smtClean="0"/>
              <a:t>mother</a:t>
            </a:r>
            <a:r>
              <a:rPr lang="sl-SI" dirty="0" smtClean="0"/>
              <a:t> </a:t>
            </a:r>
            <a:r>
              <a:rPr lang="sl-SI" u="sng" dirty="0" err="1" smtClean="0"/>
              <a:t>doesn</a:t>
            </a:r>
            <a:r>
              <a:rPr lang="sl-SI" u="sng" dirty="0" smtClean="0"/>
              <a:t>’t like</a:t>
            </a:r>
            <a:r>
              <a:rPr lang="sl-SI" dirty="0" smtClean="0"/>
              <a:t> </a:t>
            </a:r>
            <a:r>
              <a:rPr lang="sl-SI" dirty="0" err="1" smtClean="0"/>
              <a:t>my</a:t>
            </a:r>
            <a:r>
              <a:rPr lang="sl-SI" dirty="0" smtClean="0"/>
              <a:t> </a:t>
            </a:r>
            <a:r>
              <a:rPr lang="sl-SI" dirty="0" err="1" smtClean="0"/>
              <a:t>cooking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B: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u="sng" dirty="0" err="1" smtClean="0"/>
              <a:t>does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A: No, </a:t>
            </a:r>
            <a:r>
              <a:rPr lang="sl-SI" dirty="0" err="1" smtClean="0"/>
              <a:t>she</a:t>
            </a:r>
            <a:r>
              <a:rPr lang="sl-SI" dirty="0" smtClean="0"/>
              <a:t> </a:t>
            </a:r>
            <a:r>
              <a:rPr lang="sl-SI" u="sng" dirty="0" err="1" smtClean="0"/>
              <a:t>doesn</a:t>
            </a:r>
            <a:r>
              <a:rPr lang="sl-SI" u="sng" dirty="0" smtClean="0"/>
              <a:t>’t</a:t>
            </a:r>
            <a:r>
              <a:rPr lang="sl-SI" dirty="0" smtClean="0"/>
              <a:t>!</a:t>
            </a:r>
            <a:endParaRPr lang="sl-SI" dirty="0"/>
          </a:p>
        </p:txBody>
      </p:sp>
      <p:pic>
        <p:nvPicPr>
          <p:cNvPr id="4098" name="Picture 2" descr="http://sr.photos3.fotosearch.com/bthumb/CSP/CSP686/k68643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733550"/>
            <a:ext cx="1619250" cy="1076325"/>
          </a:xfrm>
          <a:prstGeom prst="rect">
            <a:avLst/>
          </a:prstGeom>
          <a:noFill/>
        </p:spPr>
      </p:pic>
      <p:pic>
        <p:nvPicPr>
          <p:cNvPr id="6" name="Picture 2" descr="http://sr.photos3.fotosearch.com/bthumb/CSP/CSP583/k58303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8403" y="0"/>
            <a:ext cx="2795597" cy="314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A: I </a:t>
            </a:r>
            <a:r>
              <a:rPr lang="sl-SI" u="sng" dirty="0" err="1" smtClean="0"/>
              <a:t>called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dirty="0" err="1" smtClean="0"/>
              <a:t>twice</a:t>
            </a:r>
            <a:r>
              <a:rPr lang="sl-SI" dirty="0" smtClean="0"/>
              <a:t> last </a:t>
            </a:r>
            <a:r>
              <a:rPr lang="sl-SI" dirty="0" err="1" smtClean="0"/>
              <a:t>night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B: No, </a:t>
            </a:r>
            <a:r>
              <a:rPr lang="sl-SI" dirty="0" err="1" smtClean="0"/>
              <a:t>you</a:t>
            </a:r>
            <a:r>
              <a:rPr lang="sl-SI" dirty="0" smtClean="0"/>
              <a:t> </a:t>
            </a:r>
            <a:r>
              <a:rPr lang="sl-SI" u="sng" dirty="0" err="1" smtClean="0"/>
              <a:t>didn</a:t>
            </a:r>
            <a:r>
              <a:rPr lang="sl-SI" u="sng" dirty="0" smtClean="0"/>
              <a:t>’t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Yes</a:t>
            </a:r>
            <a:r>
              <a:rPr lang="sl-SI" dirty="0" smtClean="0"/>
              <a:t>, I </a:t>
            </a:r>
            <a:r>
              <a:rPr lang="sl-SI" u="sng" dirty="0" err="1" smtClean="0"/>
              <a:t>did</a:t>
            </a:r>
            <a:r>
              <a:rPr lang="sl-SI" dirty="0" smtClean="0"/>
              <a:t>!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A: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u="sng" dirty="0" err="1" smtClean="0"/>
              <a:t>didn</a:t>
            </a:r>
            <a:r>
              <a:rPr lang="sl-SI" u="sng" dirty="0" smtClean="0"/>
              <a:t>’t </a:t>
            </a:r>
            <a:r>
              <a:rPr lang="sl-SI" u="sng" dirty="0" err="1" smtClean="0"/>
              <a:t>understand</a:t>
            </a:r>
            <a:r>
              <a:rPr lang="sl-SI" u="sng" dirty="0" smtClean="0"/>
              <a:t> </a:t>
            </a:r>
            <a:r>
              <a:rPr lang="sl-SI" dirty="0" smtClean="0"/>
              <a:t>a </a:t>
            </a:r>
            <a:r>
              <a:rPr lang="sl-SI" dirty="0" err="1" smtClean="0"/>
              <a:t>word</a:t>
            </a:r>
            <a:r>
              <a:rPr lang="sl-SI" dirty="0" smtClean="0"/>
              <a:t> I </a:t>
            </a:r>
            <a:r>
              <a:rPr lang="sl-SI" dirty="0" err="1" smtClean="0"/>
              <a:t>said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B: </a:t>
            </a:r>
            <a:r>
              <a:rPr lang="sl-SI" dirty="0" err="1" smtClean="0"/>
              <a:t>Yes</a:t>
            </a:r>
            <a:r>
              <a:rPr lang="sl-SI" dirty="0" smtClean="0"/>
              <a:t>,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u="sng" dirty="0" err="1" smtClean="0"/>
              <a:t>did</a:t>
            </a:r>
            <a:r>
              <a:rPr lang="sl-SI" dirty="0" smtClean="0"/>
              <a:t>!</a:t>
            </a:r>
          </a:p>
          <a:p>
            <a:pPr>
              <a:buNone/>
            </a:pPr>
            <a:r>
              <a:rPr lang="sl-SI" dirty="0" smtClean="0"/>
              <a:t>A: No, </a:t>
            </a:r>
            <a:r>
              <a:rPr lang="sl-SI" dirty="0" err="1" smtClean="0"/>
              <a:t>he</a:t>
            </a:r>
            <a:r>
              <a:rPr lang="sl-SI" dirty="0" smtClean="0"/>
              <a:t> </a:t>
            </a:r>
            <a:r>
              <a:rPr lang="sl-SI" u="sng" dirty="0" err="1" smtClean="0"/>
              <a:t>didn</a:t>
            </a:r>
            <a:r>
              <a:rPr lang="sl-SI" u="sng" dirty="0" smtClean="0"/>
              <a:t>’t</a:t>
            </a:r>
            <a:r>
              <a:rPr lang="sl-SI" dirty="0" smtClean="0"/>
              <a:t>!</a:t>
            </a:r>
          </a:p>
        </p:txBody>
      </p:sp>
      <p:pic>
        <p:nvPicPr>
          <p:cNvPr id="4" name="Slika 3" descr="argu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2159000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dirty="0" smtClean="0"/>
              <a:t>A: Larry</a:t>
            </a:r>
            <a:r>
              <a:rPr lang="sl-SI" sz="2400" u="sng" dirty="0" smtClean="0"/>
              <a:t>’s </a:t>
            </a:r>
            <a:r>
              <a:rPr lang="sl-SI" sz="2400" u="sng" dirty="0" err="1" smtClean="0"/>
              <a:t>got</a:t>
            </a:r>
            <a:r>
              <a:rPr lang="sl-SI" sz="2400" u="sng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tickets</a:t>
            </a:r>
            <a:r>
              <a:rPr lang="sl-SI" sz="2400" dirty="0" smtClean="0"/>
              <a:t>!</a:t>
            </a:r>
          </a:p>
          <a:p>
            <a:pPr>
              <a:buNone/>
            </a:pPr>
            <a:r>
              <a:rPr lang="sl-SI" sz="2400" dirty="0" smtClean="0"/>
              <a:t>B: No, </a:t>
            </a:r>
            <a:r>
              <a:rPr lang="sl-SI" sz="2400" dirty="0" err="1" smtClean="0"/>
              <a:t>he</a:t>
            </a:r>
            <a:r>
              <a:rPr lang="sl-SI" sz="2400" dirty="0" smtClean="0"/>
              <a:t> </a:t>
            </a:r>
            <a:r>
              <a:rPr lang="sl-SI" sz="2400" u="sng" dirty="0" err="1" smtClean="0"/>
              <a:t>hasn</a:t>
            </a:r>
            <a:r>
              <a:rPr lang="sl-SI" sz="2400" u="sng" dirty="0" smtClean="0"/>
              <a:t>’t</a:t>
            </a:r>
            <a:r>
              <a:rPr lang="sl-SI" sz="2400" dirty="0" smtClean="0"/>
              <a:t>!</a:t>
            </a:r>
          </a:p>
          <a:p>
            <a:pPr>
              <a:buNone/>
            </a:pPr>
            <a:r>
              <a:rPr lang="sl-SI" sz="2400" dirty="0" smtClean="0"/>
              <a:t>A: </a:t>
            </a:r>
            <a:r>
              <a:rPr lang="sl-SI" sz="2400" dirty="0" err="1" smtClean="0"/>
              <a:t>Yes</a:t>
            </a:r>
            <a:r>
              <a:rPr lang="sl-SI" sz="2400" dirty="0" smtClean="0"/>
              <a:t>, </a:t>
            </a:r>
            <a:r>
              <a:rPr lang="sl-SI" sz="2400" u="sng" dirty="0" err="1" smtClean="0"/>
              <a:t>he</a:t>
            </a:r>
            <a:r>
              <a:rPr lang="sl-SI" sz="2400" u="sng" dirty="0" smtClean="0"/>
              <a:t> </a:t>
            </a:r>
            <a:r>
              <a:rPr lang="sl-SI" sz="2400" u="sng" dirty="0" err="1" smtClean="0"/>
              <a:t>has</a:t>
            </a:r>
            <a:r>
              <a:rPr lang="sl-SI" sz="2400" dirty="0" smtClean="0"/>
              <a:t>!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 smtClean="0"/>
              <a:t>A: I </a:t>
            </a:r>
            <a:r>
              <a:rPr lang="sl-SI" sz="2400" u="sng" dirty="0" err="1" smtClean="0"/>
              <a:t>haven</a:t>
            </a:r>
            <a:r>
              <a:rPr lang="sl-SI" sz="2400" u="sng" dirty="0" smtClean="0"/>
              <a:t>’t </a:t>
            </a:r>
            <a:r>
              <a:rPr lang="sl-SI" sz="2400" u="sng" dirty="0" err="1" smtClean="0"/>
              <a:t>seen</a:t>
            </a:r>
            <a:r>
              <a:rPr lang="sl-SI" sz="2400" u="sng" dirty="0" smtClean="0"/>
              <a:t> </a:t>
            </a:r>
            <a:r>
              <a:rPr lang="sl-SI" sz="2400" dirty="0" err="1" smtClean="0"/>
              <a:t>that</a:t>
            </a:r>
            <a:r>
              <a:rPr lang="sl-SI" sz="2400" dirty="0" smtClean="0"/>
              <a:t> film!</a:t>
            </a:r>
          </a:p>
          <a:p>
            <a:pPr>
              <a:buNone/>
            </a:pPr>
            <a:r>
              <a:rPr lang="sl-SI" sz="2400" dirty="0" smtClean="0"/>
              <a:t>B: </a:t>
            </a:r>
            <a:r>
              <a:rPr lang="sl-SI" sz="2400" dirty="0" err="1" smtClean="0"/>
              <a:t>Yes</a:t>
            </a:r>
            <a:r>
              <a:rPr lang="sl-SI" sz="2400" dirty="0" smtClean="0"/>
              <a:t>, </a:t>
            </a:r>
            <a:r>
              <a:rPr lang="sl-SI" sz="2400" dirty="0" err="1" smtClean="0"/>
              <a:t>you</a:t>
            </a:r>
            <a:r>
              <a:rPr lang="sl-SI" sz="2400" dirty="0" smtClean="0"/>
              <a:t> </a:t>
            </a:r>
            <a:r>
              <a:rPr lang="sl-SI" sz="2400" u="sng" dirty="0" err="1" smtClean="0"/>
              <a:t>have</a:t>
            </a:r>
            <a:r>
              <a:rPr lang="sl-SI" sz="2400" dirty="0" smtClean="0"/>
              <a:t>!</a:t>
            </a:r>
          </a:p>
          <a:p>
            <a:pPr>
              <a:buNone/>
            </a:pPr>
            <a:r>
              <a:rPr lang="sl-SI" sz="2400" dirty="0" smtClean="0"/>
              <a:t>A: No, I </a:t>
            </a:r>
            <a:r>
              <a:rPr lang="sl-SI" sz="2400" u="sng" dirty="0" err="1" smtClean="0"/>
              <a:t>haven</a:t>
            </a:r>
            <a:r>
              <a:rPr lang="sl-SI" sz="2400" u="sng" dirty="0" smtClean="0"/>
              <a:t>’t</a:t>
            </a:r>
            <a:r>
              <a:rPr lang="sl-SI" sz="2400" dirty="0" smtClean="0"/>
              <a:t>!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 smtClean="0"/>
              <a:t>A: </a:t>
            </a:r>
            <a:r>
              <a:rPr lang="sl-SI" sz="2400" dirty="0" err="1" smtClean="0"/>
              <a:t>You</a:t>
            </a:r>
            <a:r>
              <a:rPr lang="sl-SI" sz="2400" dirty="0" smtClean="0"/>
              <a:t> </a:t>
            </a:r>
            <a:r>
              <a:rPr lang="sl-SI" sz="2400" u="sng" dirty="0" smtClean="0"/>
              <a:t>aren’t </a:t>
            </a:r>
            <a:r>
              <a:rPr lang="sl-SI" sz="2400" u="sng" dirty="0" err="1" smtClean="0"/>
              <a:t>listening</a:t>
            </a:r>
            <a:r>
              <a:rPr lang="sl-SI" sz="2400" dirty="0" smtClean="0"/>
              <a:t>!</a:t>
            </a:r>
          </a:p>
          <a:p>
            <a:pPr>
              <a:buNone/>
            </a:pPr>
            <a:r>
              <a:rPr lang="sl-SI" sz="2400" dirty="0" smtClean="0"/>
              <a:t>B: </a:t>
            </a:r>
            <a:r>
              <a:rPr lang="sl-SI" sz="2400" dirty="0" err="1" smtClean="0"/>
              <a:t>Yes</a:t>
            </a:r>
            <a:r>
              <a:rPr lang="sl-SI" sz="2400" dirty="0" smtClean="0"/>
              <a:t>, I </a:t>
            </a:r>
            <a:r>
              <a:rPr lang="sl-SI" sz="2400" u="sng" dirty="0" smtClean="0"/>
              <a:t>am</a:t>
            </a:r>
            <a:r>
              <a:rPr lang="sl-SI" sz="2400" dirty="0" smtClean="0"/>
              <a:t>!</a:t>
            </a:r>
          </a:p>
          <a:p>
            <a:pPr>
              <a:buNone/>
            </a:pPr>
            <a:r>
              <a:rPr lang="sl-SI" sz="2400" dirty="0" smtClean="0"/>
              <a:t>A: No, </a:t>
            </a:r>
            <a:r>
              <a:rPr lang="sl-SI" sz="2400" dirty="0" err="1" smtClean="0"/>
              <a:t>you</a:t>
            </a:r>
            <a:r>
              <a:rPr lang="sl-SI" sz="2400" dirty="0" smtClean="0"/>
              <a:t> </a:t>
            </a:r>
            <a:r>
              <a:rPr lang="sl-SI" sz="2400" u="sng" dirty="0" smtClean="0"/>
              <a:t>aren’t</a:t>
            </a:r>
            <a:r>
              <a:rPr lang="sl-SI" sz="2400" dirty="0" smtClean="0"/>
              <a:t>!</a:t>
            </a:r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endParaRPr lang="sl-SI" sz="2400" dirty="0"/>
          </a:p>
        </p:txBody>
      </p:sp>
      <p:pic>
        <p:nvPicPr>
          <p:cNvPr id="5" name="Slika 4" descr="debate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143116"/>
            <a:ext cx="2262202" cy="22622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l-SI" sz="3600" dirty="0" smtClean="0"/>
              <a:t>More </a:t>
            </a:r>
            <a:r>
              <a:rPr lang="sl-SI" sz="3600" dirty="0" err="1" smtClean="0"/>
              <a:t>examples</a:t>
            </a:r>
            <a:r>
              <a:rPr lang="sl-SI" sz="3600" dirty="0" smtClean="0"/>
              <a:t> to </a:t>
            </a:r>
            <a:r>
              <a:rPr lang="sl-SI" sz="3600" dirty="0" err="1" smtClean="0"/>
              <a:t>try</a:t>
            </a:r>
            <a:r>
              <a:rPr lang="sl-SI" sz="3600" dirty="0" smtClean="0"/>
              <a:t>:</a:t>
            </a:r>
          </a:p>
          <a:p>
            <a:pPr>
              <a:buNone/>
            </a:pPr>
            <a:endParaRPr lang="sl-SI" sz="3600" dirty="0" smtClean="0"/>
          </a:p>
          <a:p>
            <a:pPr>
              <a:buFontTx/>
              <a:buChar char="-"/>
            </a:pPr>
            <a:r>
              <a:rPr lang="sl-SI" sz="3600" dirty="0" err="1" smtClean="0"/>
              <a:t>Class</a:t>
            </a:r>
            <a:r>
              <a:rPr lang="sl-SI" sz="3600" dirty="0" smtClean="0"/>
              <a:t>, </a:t>
            </a:r>
            <a:r>
              <a:rPr lang="sl-SI" sz="3600" dirty="0" err="1" smtClean="0"/>
              <a:t>you</a:t>
            </a:r>
            <a:r>
              <a:rPr lang="sl-SI" sz="3600" dirty="0" smtClean="0"/>
              <a:t> aren’t </a:t>
            </a:r>
            <a:r>
              <a:rPr lang="sl-SI" sz="3600" dirty="0" err="1" smtClean="0"/>
              <a:t>allowed</a:t>
            </a:r>
            <a:r>
              <a:rPr lang="sl-SI" sz="3600" dirty="0" smtClean="0"/>
              <a:t> to go! </a:t>
            </a:r>
          </a:p>
          <a:p>
            <a:pPr>
              <a:buNone/>
            </a:pPr>
            <a:r>
              <a:rPr lang="sl-SI" sz="3600" dirty="0" smtClean="0"/>
              <a:t>     </a:t>
            </a:r>
            <a:r>
              <a:rPr lang="sl-SI" sz="3600" dirty="0" err="1" smtClean="0">
                <a:solidFill>
                  <a:srgbClr val="3333FF"/>
                </a:solidFill>
              </a:rPr>
              <a:t>Yes</a:t>
            </a:r>
            <a:r>
              <a:rPr lang="sl-SI" sz="3600" dirty="0" smtClean="0">
                <a:solidFill>
                  <a:srgbClr val="3333FF"/>
                </a:solidFill>
              </a:rPr>
              <a:t>, </a:t>
            </a:r>
            <a:r>
              <a:rPr lang="sl-SI" sz="3600" dirty="0" err="1" smtClean="0">
                <a:solidFill>
                  <a:srgbClr val="3333FF"/>
                </a:solidFill>
              </a:rPr>
              <a:t>we</a:t>
            </a:r>
            <a:r>
              <a:rPr lang="sl-SI" sz="3600" dirty="0" smtClean="0">
                <a:solidFill>
                  <a:srgbClr val="3333FF"/>
                </a:solidFill>
              </a:rPr>
              <a:t> are!</a:t>
            </a:r>
          </a:p>
          <a:p>
            <a:pPr>
              <a:buFontTx/>
              <a:buChar char="-"/>
            </a:pPr>
            <a:r>
              <a:rPr lang="sl-SI" sz="3600" dirty="0" err="1" smtClean="0"/>
              <a:t>They</a:t>
            </a:r>
            <a:r>
              <a:rPr lang="sl-SI" sz="3600" dirty="0" smtClean="0"/>
              <a:t> </a:t>
            </a:r>
            <a:r>
              <a:rPr lang="sl-SI" sz="3600" dirty="0" err="1" smtClean="0"/>
              <a:t>can</a:t>
            </a:r>
            <a:r>
              <a:rPr lang="sl-SI" sz="3600" dirty="0" smtClean="0"/>
              <a:t>’t do it! </a:t>
            </a:r>
          </a:p>
          <a:p>
            <a:pPr>
              <a:buNone/>
            </a:pPr>
            <a:r>
              <a:rPr lang="sl-SI" sz="3600" dirty="0" smtClean="0"/>
              <a:t>    </a:t>
            </a:r>
            <a:r>
              <a:rPr lang="sl-SI" sz="3600" dirty="0" err="1" smtClean="0">
                <a:solidFill>
                  <a:srgbClr val="3333FF"/>
                </a:solidFill>
              </a:rPr>
              <a:t>Yes</a:t>
            </a:r>
            <a:r>
              <a:rPr lang="sl-SI" sz="3600" dirty="0" smtClean="0">
                <a:solidFill>
                  <a:srgbClr val="3333FF"/>
                </a:solidFill>
              </a:rPr>
              <a:t>, </a:t>
            </a:r>
            <a:r>
              <a:rPr lang="sl-SI" sz="3600" dirty="0" err="1" smtClean="0">
                <a:solidFill>
                  <a:srgbClr val="3333FF"/>
                </a:solidFill>
              </a:rPr>
              <a:t>they</a:t>
            </a:r>
            <a:r>
              <a:rPr lang="sl-SI" sz="3600" dirty="0" smtClean="0">
                <a:solidFill>
                  <a:srgbClr val="3333FF"/>
                </a:solidFill>
              </a:rPr>
              <a:t> </a:t>
            </a:r>
            <a:r>
              <a:rPr lang="sl-SI" sz="3600" dirty="0" err="1" smtClean="0">
                <a:solidFill>
                  <a:srgbClr val="3333FF"/>
                </a:solidFill>
              </a:rPr>
              <a:t>can</a:t>
            </a:r>
            <a:r>
              <a:rPr lang="sl-SI" sz="3600" dirty="0" smtClean="0">
                <a:solidFill>
                  <a:srgbClr val="3333FF"/>
                </a:solidFill>
              </a:rPr>
              <a:t>!</a:t>
            </a:r>
          </a:p>
          <a:p>
            <a:pPr>
              <a:buFontTx/>
              <a:buChar char="-"/>
            </a:pPr>
            <a:r>
              <a:rPr lang="sl-SI" sz="3600" dirty="0" smtClean="0"/>
              <a:t>I </a:t>
            </a:r>
            <a:r>
              <a:rPr lang="sl-SI" sz="3600" dirty="0" err="1" smtClean="0"/>
              <a:t>made</a:t>
            </a:r>
            <a:r>
              <a:rPr lang="sl-SI" sz="3600" dirty="0" smtClean="0"/>
              <a:t> </a:t>
            </a:r>
            <a:r>
              <a:rPr lang="sl-SI" sz="3600" dirty="0" err="1" smtClean="0"/>
              <a:t>lunch</a:t>
            </a:r>
            <a:r>
              <a:rPr lang="sl-SI" sz="3600" dirty="0" smtClean="0"/>
              <a:t> </a:t>
            </a:r>
            <a:r>
              <a:rPr lang="sl-SI" sz="3600" dirty="0" err="1" smtClean="0"/>
              <a:t>today</a:t>
            </a:r>
            <a:r>
              <a:rPr lang="sl-SI" sz="3600" dirty="0" smtClean="0"/>
              <a:t>! </a:t>
            </a:r>
          </a:p>
          <a:p>
            <a:pPr>
              <a:buNone/>
            </a:pPr>
            <a:r>
              <a:rPr lang="sl-SI" sz="3600" dirty="0" smtClean="0"/>
              <a:t>    </a:t>
            </a:r>
            <a:r>
              <a:rPr lang="sl-SI" sz="3600" dirty="0" smtClean="0">
                <a:solidFill>
                  <a:srgbClr val="3333FF"/>
                </a:solidFill>
              </a:rPr>
              <a:t>No, </a:t>
            </a:r>
            <a:r>
              <a:rPr lang="sl-SI" sz="3600" dirty="0" err="1" smtClean="0">
                <a:solidFill>
                  <a:srgbClr val="3333FF"/>
                </a:solidFill>
              </a:rPr>
              <a:t>you</a:t>
            </a:r>
            <a:r>
              <a:rPr lang="sl-SI" sz="3600" dirty="0" smtClean="0">
                <a:solidFill>
                  <a:srgbClr val="3333FF"/>
                </a:solidFill>
              </a:rPr>
              <a:t> </a:t>
            </a:r>
            <a:r>
              <a:rPr lang="sl-SI" sz="3600" dirty="0" err="1" smtClean="0">
                <a:solidFill>
                  <a:srgbClr val="3333FF"/>
                </a:solidFill>
              </a:rPr>
              <a:t>didn</a:t>
            </a:r>
            <a:r>
              <a:rPr lang="sl-SI" sz="3600" dirty="0" smtClean="0">
                <a:solidFill>
                  <a:srgbClr val="3333FF"/>
                </a:solidFill>
              </a:rPr>
              <a:t>’t!</a:t>
            </a:r>
          </a:p>
          <a:p>
            <a:pPr>
              <a:buFontTx/>
              <a:buChar char="-"/>
            </a:pPr>
            <a:r>
              <a:rPr lang="sl-SI" sz="3600" dirty="0" err="1" smtClean="0"/>
              <a:t>He</a:t>
            </a:r>
            <a:r>
              <a:rPr lang="sl-SI" sz="3600" dirty="0" smtClean="0"/>
              <a:t> </a:t>
            </a:r>
            <a:r>
              <a:rPr lang="sl-SI" sz="3600" dirty="0" err="1" smtClean="0"/>
              <a:t>can</a:t>
            </a:r>
            <a:r>
              <a:rPr lang="sl-SI" sz="3600" dirty="0" smtClean="0"/>
              <a:t> </a:t>
            </a:r>
            <a:r>
              <a:rPr lang="sl-SI" sz="3600" dirty="0" err="1" smtClean="0"/>
              <a:t>play</a:t>
            </a:r>
            <a:r>
              <a:rPr lang="sl-SI" sz="3600" dirty="0" smtClean="0"/>
              <a:t> </a:t>
            </a:r>
            <a:r>
              <a:rPr lang="sl-SI" sz="3600" dirty="0" err="1" smtClean="0"/>
              <a:t>the</a:t>
            </a:r>
            <a:r>
              <a:rPr lang="sl-SI" sz="3600" dirty="0" smtClean="0"/>
              <a:t> piano! </a:t>
            </a:r>
          </a:p>
          <a:p>
            <a:pPr>
              <a:buNone/>
            </a:pPr>
            <a:r>
              <a:rPr lang="sl-SI" sz="3600" dirty="0" smtClean="0"/>
              <a:t>    </a:t>
            </a:r>
            <a:r>
              <a:rPr lang="sl-SI" sz="3600" dirty="0" smtClean="0">
                <a:solidFill>
                  <a:srgbClr val="3333FF"/>
                </a:solidFill>
              </a:rPr>
              <a:t>No, </a:t>
            </a:r>
            <a:r>
              <a:rPr lang="sl-SI" sz="3600" dirty="0" err="1" smtClean="0">
                <a:solidFill>
                  <a:srgbClr val="3333FF"/>
                </a:solidFill>
              </a:rPr>
              <a:t>he</a:t>
            </a:r>
            <a:r>
              <a:rPr lang="sl-SI" sz="3600" dirty="0" smtClean="0">
                <a:solidFill>
                  <a:srgbClr val="3333FF"/>
                </a:solidFill>
              </a:rPr>
              <a:t> </a:t>
            </a:r>
            <a:r>
              <a:rPr lang="sl-SI" sz="3600" dirty="0" err="1" smtClean="0">
                <a:solidFill>
                  <a:srgbClr val="3333FF"/>
                </a:solidFill>
              </a:rPr>
              <a:t>can</a:t>
            </a:r>
            <a:r>
              <a:rPr lang="sl-SI" sz="3600" dirty="0" smtClean="0">
                <a:solidFill>
                  <a:srgbClr val="3333FF"/>
                </a:solidFill>
              </a:rPr>
              <a:t>’t!</a:t>
            </a:r>
          </a:p>
          <a:p>
            <a:pPr>
              <a:buFontTx/>
              <a:buChar char="-"/>
            </a:pPr>
            <a:r>
              <a:rPr lang="sl-SI" sz="3600" dirty="0" smtClean="0"/>
              <a:t>I’m not going to the cinema! </a:t>
            </a:r>
          </a:p>
          <a:p>
            <a:pPr>
              <a:buNone/>
            </a:pPr>
            <a:r>
              <a:rPr lang="sl-SI" sz="3600" dirty="0" smtClean="0"/>
              <a:t>    </a:t>
            </a:r>
            <a:r>
              <a:rPr lang="sl-SI" sz="3600" dirty="0" smtClean="0">
                <a:solidFill>
                  <a:srgbClr val="3333FF"/>
                </a:solidFill>
              </a:rPr>
              <a:t>Yes, you are!</a:t>
            </a:r>
          </a:p>
          <a:p>
            <a:pPr>
              <a:buFontTx/>
              <a:buChar char="-"/>
            </a:pPr>
            <a:r>
              <a:rPr lang="sl-SI" sz="3600" dirty="0" smtClean="0"/>
              <a:t>I‘ve </a:t>
            </a:r>
            <a:r>
              <a:rPr lang="sl-SI" sz="3600" dirty="0" err="1" smtClean="0"/>
              <a:t>already</a:t>
            </a:r>
            <a:r>
              <a:rPr lang="sl-SI" sz="3600" dirty="0" smtClean="0"/>
              <a:t> done </a:t>
            </a:r>
            <a:r>
              <a:rPr lang="sl-SI" sz="3600" dirty="0" err="1" smtClean="0"/>
              <a:t>my</a:t>
            </a:r>
            <a:r>
              <a:rPr lang="sl-SI" sz="3600" dirty="0" smtClean="0"/>
              <a:t> </a:t>
            </a:r>
            <a:r>
              <a:rPr lang="sl-SI" sz="3600" dirty="0" err="1" smtClean="0"/>
              <a:t>homework</a:t>
            </a:r>
            <a:r>
              <a:rPr lang="sl-SI" sz="3600" dirty="0" smtClean="0"/>
              <a:t>!</a:t>
            </a:r>
          </a:p>
          <a:p>
            <a:pPr marL="0" indent="0">
              <a:buNone/>
            </a:pPr>
            <a:r>
              <a:rPr lang="sl-SI" sz="3600" dirty="0">
                <a:solidFill>
                  <a:srgbClr val="3333FF"/>
                </a:solidFill>
              </a:rPr>
              <a:t> </a:t>
            </a:r>
            <a:r>
              <a:rPr lang="sl-SI" sz="3600" dirty="0" smtClean="0">
                <a:solidFill>
                  <a:srgbClr val="3333FF"/>
                </a:solidFill>
              </a:rPr>
              <a:t>   No, you haven‘t!</a:t>
            </a:r>
          </a:p>
          <a:p>
            <a:pPr>
              <a:buFontTx/>
              <a:buChar char="-"/>
            </a:pPr>
            <a:r>
              <a:rPr lang="sl-SI" sz="3600" dirty="0" smtClean="0"/>
              <a:t>She goes shopping every day.</a:t>
            </a:r>
          </a:p>
          <a:p>
            <a:pPr marL="0" indent="0">
              <a:buNone/>
            </a:pPr>
            <a:r>
              <a:rPr lang="sl-SI" sz="3600" dirty="0">
                <a:solidFill>
                  <a:srgbClr val="3333FF"/>
                </a:solidFill>
              </a:rPr>
              <a:t> </a:t>
            </a:r>
            <a:r>
              <a:rPr lang="sl-SI" sz="3600" dirty="0" smtClean="0">
                <a:solidFill>
                  <a:srgbClr val="3333FF"/>
                </a:solidFill>
              </a:rPr>
              <a:t>    No, she doesn‘t.</a:t>
            </a:r>
          </a:p>
          <a:p>
            <a:pPr>
              <a:buFontTx/>
              <a:buChar char="-"/>
            </a:pPr>
            <a:endParaRPr lang="sl-SI" dirty="0" smtClean="0"/>
          </a:p>
          <a:p>
            <a:endParaRPr lang="sl-SI" dirty="0"/>
          </a:p>
        </p:txBody>
      </p:sp>
      <p:pic>
        <p:nvPicPr>
          <p:cNvPr id="4" name="Slika 3" descr="angry-mother-and-her-rebellious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285992"/>
            <a:ext cx="2315352" cy="2561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...kajne?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 smtClean="0"/>
              <a:t>He</a:t>
            </a:r>
            <a:r>
              <a:rPr lang="sl-SI" u="sng" dirty="0" smtClean="0"/>
              <a:t>‘s</a:t>
            </a:r>
            <a:r>
              <a:rPr lang="sl-SI" dirty="0" smtClean="0"/>
              <a:t> late, </a:t>
            </a:r>
            <a:r>
              <a:rPr lang="sl-SI" u="sng" dirty="0" smtClean="0"/>
              <a:t>isn‘t he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Mum wants </a:t>
            </a:r>
            <a:r>
              <a:rPr lang="sl-SI" dirty="0" smtClean="0"/>
              <a:t>to go by train, </a:t>
            </a:r>
            <a:r>
              <a:rPr lang="sl-SI" u="sng" dirty="0" smtClean="0"/>
              <a:t>doesn‘t she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Jack isn‘t </a:t>
            </a:r>
            <a:r>
              <a:rPr lang="sl-SI" dirty="0" smtClean="0"/>
              <a:t>coming to my party, </a:t>
            </a:r>
            <a:r>
              <a:rPr lang="sl-SI" u="sng" dirty="0" smtClean="0"/>
              <a:t>is he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They went </a:t>
            </a:r>
            <a:r>
              <a:rPr lang="sl-SI" dirty="0" smtClean="0"/>
              <a:t>to Jamaica last night, </a:t>
            </a:r>
            <a:r>
              <a:rPr lang="sl-SI" u="sng" dirty="0" smtClean="0"/>
              <a:t>didn‘t they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He hasn‘t </a:t>
            </a:r>
            <a:r>
              <a:rPr lang="sl-SI" dirty="0" smtClean="0"/>
              <a:t>gone yet, </a:t>
            </a:r>
            <a:r>
              <a:rPr lang="sl-SI" u="sng" dirty="0" smtClean="0"/>
              <a:t>has he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u="sng" dirty="0" smtClean="0"/>
              <a:t>They call </a:t>
            </a:r>
            <a:r>
              <a:rPr lang="sl-SI" dirty="0" smtClean="0"/>
              <a:t>him ‚the wild one‘, _____________?</a:t>
            </a:r>
          </a:p>
          <a:p>
            <a:pPr marL="0" indent="0">
              <a:buNone/>
            </a:pPr>
            <a:r>
              <a:rPr lang="sl-SI" u="sng" dirty="0" smtClean="0"/>
              <a:t>They call </a:t>
            </a:r>
            <a:r>
              <a:rPr lang="sl-SI" dirty="0" smtClean="0"/>
              <a:t>him ‚the wild one‘, </a:t>
            </a:r>
            <a:r>
              <a:rPr lang="sl-SI" dirty="0" smtClean="0">
                <a:solidFill>
                  <a:srgbClr val="FF0000"/>
                </a:solidFill>
              </a:rPr>
              <a:t>don‘t they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Bill got </a:t>
            </a:r>
            <a:r>
              <a:rPr lang="sl-SI" dirty="0" smtClean="0"/>
              <a:t>his diploma, ___________?</a:t>
            </a:r>
          </a:p>
          <a:p>
            <a:pPr marL="0" indent="0">
              <a:buNone/>
            </a:pPr>
            <a:r>
              <a:rPr lang="sl-SI" u="sng" dirty="0" smtClean="0"/>
              <a:t>Bill got </a:t>
            </a:r>
            <a:r>
              <a:rPr lang="sl-SI" dirty="0" smtClean="0"/>
              <a:t>his diploma, </a:t>
            </a:r>
            <a:r>
              <a:rPr lang="sl-SI" dirty="0" smtClean="0">
                <a:solidFill>
                  <a:srgbClr val="FF0000"/>
                </a:solidFill>
              </a:rPr>
              <a:t>didn‘t he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u="sng" dirty="0" smtClean="0"/>
              <a:t>You‘ll be </a:t>
            </a:r>
            <a:r>
              <a:rPr lang="sl-SI" dirty="0" smtClean="0"/>
              <a:t>back early, _______________?</a:t>
            </a:r>
          </a:p>
          <a:p>
            <a:pPr marL="0" indent="0">
              <a:buNone/>
            </a:pPr>
            <a:r>
              <a:rPr lang="sl-SI" u="sng" dirty="0" smtClean="0"/>
              <a:t>You‘ll be </a:t>
            </a:r>
            <a:r>
              <a:rPr lang="sl-SI" dirty="0" smtClean="0"/>
              <a:t>back early, </a:t>
            </a:r>
            <a:r>
              <a:rPr lang="sl-SI" dirty="0" smtClean="0">
                <a:solidFill>
                  <a:srgbClr val="FF0000"/>
                </a:solidFill>
              </a:rPr>
              <a:t>won‘t you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369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399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Contradictions (oporekanja; nasprotovanja)</vt:lpstr>
      <vt:lpstr>PowerPoint Presentation</vt:lpstr>
      <vt:lpstr>PowerPoint Presentation</vt:lpstr>
      <vt:lpstr>PowerPoint Presentation</vt:lpstr>
      <vt:lpstr>PowerPoint Presentation</vt:lpstr>
      <vt:lpstr>...kajne?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Contradictions (oporekanja; nasprotovanja)</dc:title>
  <dc:creator>Uporabnik</dc:creator>
  <cp:lastModifiedBy>Magdalena</cp:lastModifiedBy>
  <cp:revision>20</cp:revision>
  <dcterms:created xsi:type="dcterms:W3CDTF">2013-09-18T18:17:22Z</dcterms:created>
  <dcterms:modified xsi:type="dcterms:W3CDTF">2017-09-24T19:57:50Z</dcterms:modified>
</cp:coreProperties>
</file>