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2A9C4-EC37-4970-A9E9-B3735EFEAAE8}" type="datetimeFigureOut">
              <a:rPr lang="sl-SI" smtClean="0"/>
              <a:t>13.9.2020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D7299-E8DB-4C75-B5B3-9B53A2C55D3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9250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D7299-E8DB-4C75-B5B3-9B53A2C55D3B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63331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D7299-E8DB-4C75-B5B3-9B53A2C55D3B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1682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8AA1-6F9A-4057-AA11-72C79C0FDFB2}" type="datetimeFigureOut">
              <a:rPr lang="sl-SI" smtClean="0"/>
              <a:t>13.9.2020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FA90-D8A6-45A0-9693-D3EDCF7008AC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8AA1-6F9A-4057-AA11-72C79C0FDFB2}" type="datetimeFigureOut">
              <a:rPr lang="sl-SI" smtClean="0"/>
              <a:t>13.9.2020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FA90-D8A6-45A0-9693-D3EDCF7008A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8AA1-6F9A-4057-AA11-72C79C0FDFB2}" type="datetimeFigureOut">
              <a:rPr lang="sl-SI" smtClean="0"/>
              <a:t>13.9.2020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FA90-D8A6-45A0-9693-D3EDCF7008A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8AA1-6F9A-4057-AA11-72C79C0FDFB2}" type="datetimeFigureOut">
              <a:rPr lang="sl-SI" smtClean="0"/>
              <a:t>13.9.2020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FA90-D8A6-45A0-9693-D3EDCF7008A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8AA1-6F9A-4057-AA11-72C79C0FDFB2}" type="datetimeFigureOut">
              <a:rPr lang="sl-SI" smtClean="0"/>
              <a:t>13.9.2020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FA90-D8A6-45A0-9693-D3EDCF7008AC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8AA1-6F9A-4057-AA11-72C79C0FDFB2}" type="datetimeFigureOut">
              <a:rPr lang="sl-SI" smtClean="0"/>
              <a:t>13.9.2020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FA90-D8A6-45A0-9693-D3EDCF7008A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8AA1-6F9A-4057-AA11-72C79C0FDFB2}" type="datetimeFigureOut">
              <a:rPr lang="sl-SI" smtClean="0"/>
              <a:t>13.9.2020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FA90-D8A6-45A0-9693-D3EDCF7008A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8AA1-6F9A-4057-AA11-72C79C0FDFB2}" type="datetimeFigureOut">
              <a:rPr lang="sl-SI" smtClean="0"/>
              <a:t>13.9.2020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FA90-D8A6-45A0-9693-D3EDCF7008A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8AA1-6F9A-4057-AA11-72C79C0FDFB2}" type="datetimeFigureOut">
              <a:rPr lang="sl-SI" smtClean="0"/>
              <a:t>13.9.2020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FA90-D8A6-45A0-9693-D3EDCF7008A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8AA1-6F9A-4057-AA11-72C79C0FDFB2}" type="datetimeFigureOut">
              <a:rPr lang="sl-SI" smtClean="0"/>
              <a:t>13.9.2020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1FA90-D8A6-45A0-9693-D3EDCF7008A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dreži in zaokroži en kot pravokotnika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 trikotni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8AA1-6F9A-4057-AA11-72C79C0FDFB2}" type="datetimeFigureOut">
              <a:rPr lang="sl-SI" smtClean="0"/>
              <a:t>13.9.2020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51FA90-D8A6-45A0-9693-D3EDCF7008AC}" type="slidenum">
              <a:rPr lang="sl-SI" smtClean="0"/>
              <a:t>‹#›</a:t>
            </a:fld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10" name="Prostoro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o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o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478AA1-6F9A-4057-AA11-72C79C0FDFB2}" type="datetimeFigureOut">
              <a:rPr lang="sl-SI" smtClean="0"/>
              <a:t>13.9.2020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51FA90-D8A6-45A0-9693-D3EDCF7008AC}" type="slidenum">
              <a:rPr lang="sl-SI" smtClean="0"/>
              <a:t>‹#›</a:t>
            </a:fld>
            <a:endParaRPr lang="sl-SI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o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o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3400" y="1124744"/>
            <a:ext cx="7851648" cy="1872208"/>
          </a:xfrm>
        </p:spPr>
        <p:txBody>
          <a:bodyPr>
            <a:normAutofit/>
          </a:bodyPr>
          <a:lstStyle/>
          <a:p>
            <a:pPr algn="ctr"/>
            <a:r>
              <a:rPr lang="sl-SI" sz="6600" dirty="0" smtClean="0"/>
              <a:t>VEZAJ </a:t>
            </a:r>
            <a:br>
              <a:rPr lang="sl-SI" sz="6600" dirty="0" smtClean="0"/>
            </a:br>
            <a:r>
              <a:rPr lang="sl-SI" dirty="0" smtClean="0"/>
              <a:t>(-)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3400" y="3573016"/>
            <a:ext cx="8071048" cy="2808312"/>
          </a:xfrm>
        </p:spPr>
        <p:txBody>
          <a:bodyPr>
            <a:normAutofit/>
          </a:bodyPr>
          <a:lstStyle/>
          <a:p>
            <a:pPr algn="l"/>
            <a:endParaRPr lang="sl-SI" dirty="0" smtClean="0"/>
          </a:p>
          <a:p>
            <a:pPr algn="l"/>
            <a:r>
              <a:rPr lang="sl-SI" dirty="0" smtClean="0">
                <a:latin typeface="+mj-lt"/>
              </a:rPr>
              <a:t>		KRATKA  ČRTICA</a:t>
            </a:r>
          </a:p>
          <a:p>
            <a:pPr algn="l"/>
            <a:endParaRPr lang="sl-SI" dirty="0" smtClean="0">
              <a:latin typeface="+mj-lt"/>
            </a:endParaRPr>
          </a:p>
          <a:p>
            <a:pPr algn="ctr"/>
            <a:r>
              <a:rPr lang="sl-SI" dirty="0" smtClean="0">
                <a:latin typeface="+mj-lt"/>
              </a:rPr>
              <a:t>VEZAJ  je  ločilo,  ki  ga  uporabljamo  znotraj  besede.  </a:t>
            </a:r>
          </a:p>
          <a:p>
            <a:pPr algn="ctr"/>
            <a:r>
              <a:rPr lang="sl-SI" dirty="0" smtClean="0">
                <a:latin typeface="+mj-lt"/>
              </a:rPr>
              <a:t>Po  obliki  je  krajša  črtica,  ki  je  LEVO  in  DESNO  STIČNA.</a:t>
            </a:r>
            <a:endParaRPr lang="sl-SI" dirty="0">
              <a:latin typeface="+mj-lt"/>
            </a:endParaRPr>
          </a:p>
        </p:txBody>
      </p:sp>
      <p:cxnSp>
        <p:nvCxnSpPr>
          <p:cNvPr id="5" name="Raven puščični konektor 4"/>
          <p:cNvCxnSpPr/>
          <p:nvPr/>
        </p:nvCxnSpPr>
        <p:spPr>
          <a:xfrm flipV="1">
            <a:off x="3491880" y="2708920"/>
            <a:ext cx="936104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2" name="Slika 11" descr="Rezultat iskanja slik za thinking smiley image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916832"/>
            <a:ext cx="2016224" cy="2048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sl-SI" dirty="0" smtClean="0"/>
              <a:t>Raba  vezaja: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9512" y="1935480"/>
            <a:ext cx="8784976" cy="4389120"/>
          </a:xfrm>
        </p:spPr>
        <p:txBody>
          <a:bodyPr/>
          <a:lstStyle/>
          <a:p>
            <a:r>
              <a:rPr lang="sl-SI" dirty="0" smtClean="0">
                <a:latin typeface="+mj-lt"/>
              </a:rPr>
              <a:t>namesto  veznika  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IN </a:t>
            </a:r>
            <a:r>
              <a:rPr lang="sl-SI" dirty="0" smtClean="0">
                <a:latin typeface="+mj-lt"/>
              </a:rPr>
              <a:t> v  prirednih  zloženkah  (npr.  slovenska  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in</a:t>
            </a:r>
            <a:r>
              <a:rPr lang="sl-SI" dirty="0" smtClean="0">
                <a:latin typeface="+mj-lt"/>
              </a:rPr>
              <a:t>  hrvaška  meja </a:t>
            </a:r>
            <a:r>
              <a:rPr lang="sl-SI" dirty="0" smtClean="0">
                <a:latin typeface="Arial"/>
                <a:cs typeface="Arial"/>
              </a:rPr>
              <a:t>→</a:t>
            </a:r>
            <a:r>
              <a:rPr lang="sl-SI" dirty="0" smtClean="0">
                <a:latin typeface="+mj-lt"/>
              </a:rPr>
              <a:t> slovensko</a:t>
            </a:r>
            <a:r>
              <a:rPr lang="sl-SI" b="1" dirty="0" smtClean="0">
                <a:solidFill>
                  <a:srgbClr val="FF0000"/>
                </a:solidFill>
                <a:latin typeface="+mj-lt"/>
              </a:rPr>
              <a:t>-</a:t>
            </a:r>
            <a:r>
              <a:rPr lang="sl-SI" dirty="0" smtClean="0">
                <a:latin typeface="+mj-lt"/>
              </a:rPr>
              <a:t>hrvaška meja);</a:t>
            </a:r>
          </a:p>
          <a:p>
            <a:r>
              <a:rPr lang="sl-SI" dirty="0" smtClean="0">
                <a:latin typeface="+mj-lt"/>
              </a:rPr>
              <a:t>kadar  je  prva  sestavina  zapisana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907704" y="3645024"/>
          <a:ext cx="6096000" cy="1219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2000" dirty="0" smtClean="0">
                          <a:latin typeface="+mj-lt"/>
                        </a:rPr>
                        <a:t>S  ŠTEVKO</a:t>
                      </a:r>
                      <a:endParaRPr lang="sl-SI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 smtClean="0">
                          <a:latin typeface="+mj-lt"/>
                        </a:rPr>
                        <a:t>Z  VELIKO  ČRKO</a:t>
                      </a:r>
                      <a:endParaRPr lang="sl-SI" sz="20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>
                          <a:latin typeface="+mj-lt"/>
                        </a:rPr>
                        <a:t>14</a:t>
                      </a:r>
                      <a:r>
                        <a:rPr lang="sl-SI" sz="24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-</a:t>
                      </a:r>
                      <a:r>
                        <a:rPr lang="sl-SI" sz="2400" dirty="0" smtClean="0">
                          <a:latin typeface="+mj-lt"/>
                        </a:rPr>
                        <a:t>letno</a:t>
                      </a:r>
                      <a:r>
                        <a:rPr lang="sl-SI" sz="2400" baseline="0" dirty="0" smtClean="0">
                          <a:latin typeface="+mj-lt"/>
                        </a:rPr>
                        <a:t>  dekle</a:t>
                      </a:r>
                    </a:p>
                    <a:p>
                      <a:pPr algn="ctr"/>
                      <a:r>
                        <a:rPr lang="sl-SI" sz="2400" baseline="0" dirty="0" smtClean="0">
                          <a:latin typeface="+mj-lt"/>
                        </a:rPr>
                        <a:t>20</a:t>
                      </a:r>
                      <a:r>
                        <a:rPr lang="sl-SI" sz="2400" b="1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-</a:t>
                      </a:r>
                      <a:r>
                        <a:rPr lang="sl-SI" sz="2400" baseline="0" dirty="0" smtClean="0">
                          <a:latin typeface="+mj-lt"/>
                        </a:rPr>
                        <a:t>odstoten popust</a:t>
                      </a:r>
                      <a:endParaRPr lang="sl-SI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>
                          <a:latin typeface="+mj-lt"/>
                        </a:rPr>
                        <a:t>C</a:t>
                      </a:r>
                      <a:r>
                        <a:rPr lang="sl-SI" sz="24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-</a:t>
                      </a:r>
                      <a:r>
                        <a:rPr lang="sl-SI" sz="2400" dirty="0" smtClean="0">
                          <a:latin typeface="+mj-lt"/>
                        </a:rPr>
                        <a:t>vitamin</a:t>
                      </a:r>
                    </a:p>
                    <a:p>
                      <a:pPr algn="ctr"/>
                      <a:r>
                        <a:rPr lang="sl-SI" sz="2400" dirty="0" smtClean="0">
                          <a:latin typeface="+mj-lt"/>
                        </a:rPr>
                        <a:t>TV</a:t>
                      </a:r>
                      <a:r>
                        <a:rPr lang="sl-SI" sz="2400" b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-</a:t>
                      </a:r>
                      <a:r>
                        <a:rPr lang="sl-SI" sz="2400" dirty="0" smtClean="0">
                          <a:latin typeface="+mj-lt"/>
                        </a:rPr>
                        <a:t>sprejemnik</a:t>
                      </a:r>
                      <a:endParaRPr lang="sl-SI" sz="2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Slika 8" descr="Rezultat iskanja slik za thinking smiley image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764704"/>
            <a:ext cx="14001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Slika 9" descr="Rezultat iskanja slik za smiley poiting finge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149080"/>
            <a:ext cx="18478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39</Words>
  <Application>Microsoft Office PowerPoint</Application>
  <PresentationFormat>On-screen Show 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Constantia</vt:lpstr>
      <vt:lpstr>Wingdings 2</vt:lpstr>
      <vt:lpstr>Potek</vt:lpstr>
      <vt:lpstr>VEZAJ  (-)</vt:lpstr>
      <vt:lpstr>Raba  vezaja: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VEZAJ  (-)</dc:title>
  <dc:creator>Irena</dc:creator>
  <cp:lastModifiedBy>Tanja</cp:lastModifiedBy>
  <cp:revision>4</cp:revision>
  <dcterms:created xsi:type="dcterms:W3CDTF">2019-09-10T14:40:59Z</dcterms:created>
  <dcterms:modified xsi:type="dcterms:W3CDTF">2020-09-13T15:54:30Z</dcterms:modified>
</cp:coreProperties>
</file>