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53" d="100"/>
          <a:sy n="53" d="100"/>
        </p:scale>
        <p:origin x="854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 smtClean="0"/>
              <a:t>Kliknite, če želite urediti slog podnaslova matrice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34FBB65-F54C-42EE-A317-E64526B62C7E}" type="datetimeFigureOut">
              <a:rPr kumimoji="0" lang="sl-SI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10. 05. 2020</a:t>
            </a:fld>
            <a:endParaRPr kumimoji="0" lang="sl-SI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l-SI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67E4206-7F27-4926-95C5-D949E7D37B08}" type="slidenum">
              <a:rPr kumimoji="0" lang="sl-SI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sl-SI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88635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34FBB65-F54C-42EE-A317-E64526B62C7E}" type="datetimeFigureOut">
              <a:rPr kumimoji="0" lang="sl-SI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10. 05. 2020</a:t>
            </a:fld>
            <a:endParaRPr kumimoji="0" lang="sl-SI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l-SI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67E4206-7F27-4926-95C5-D949E7D37B08}" type="slidenum">
              <a:rPr kumimoji="0" lang="sl-SI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sl-SI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032629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34FBB65-F54C-42EE-A317-E64526B62C7E}" type="datetimeFigureOut">
              <a:rPr kumimoji="0" lang="sl-SI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10. 05. 2020</a:t>
            </a:fld>
            <a:endParaRPr kumimoji="0" lang="sl-SI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l-SI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67E4206-7F27-4926-95C5-D949E7D37B08}" type="slidenum">
              <a:rPr kumimoji="0" lang="sl-SI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sl-SI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430845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34FBB65-F54C-42EE-A317-E64526B62C7E}" type="datetimeFigureOut">
              <a:rPr kumimoji="0" lang="sl-SI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10. 05. 2020</a:t>
            </a:fld>
            <a:endParaRPr kumimoji="0" lang="sl-SI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l-SI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67E4206-7F27-4926-95C5-D949E7D37B08}" type="slidenum">
              <a:rPr kumimoji="0" lang="sl-SI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sl-SI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382033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34FBB65-F54C-42EE-A317-E64526B62C7E}" type="datetimeFigureOut">
              <a:rPr kumimoji="0" lang="sl-SI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10. 05. 2020</a:t>
            </a:fld>
            <a:endParaRPr kumimoji="0" lang="sl-SI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l-SI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67E4206-7F27-4926-95C5-D949E7D37B08}" type="slidenum">
              <a:rPr kumimoji="0" lang="sl-SI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sl-SI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37992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34FBB65-F54C-42EE-A317-E64526B62C7E}" type="datetimeFigureOut">
              <a:rPr kumimoji="0" lang="sl-SI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10. 05. 2020</a:t>
            </a:fld>
            <a:endParaRPr kumimoji="0" lang="sl-SI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l-SI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67E4206-7F27-4926-95C5-D949E7D37B08}" type="slidenum">
              <a:rPr kumimoji="0" lang="sl-SI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sl-SI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792883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34FBB65-F54C-42EE-A317-E64526B62C7E}" type="datetimeFigureOut">
              <a:rPr kumimoji="0" lang="sl-SI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10. 05. 2020</a:t>
            </a:fld>
            <a:endParaRPr kumimoji="0" lang="sl-SI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l-SI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67E4206-7F27-4926-95C5-D949E7D37B08}" type="slidenum">
              <a:rPr kumimoji="0" lang="sl-SI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sl-SI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956891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34FBB65-F54C-42EE-A317-E64526B62C7E}" type="datetimeFigureOut">
              <a:rPr kumimoji="0" lang="sl-SI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10. 05. 2020</a:t>
            </a:fld>
            <a:endParaRPr kumimoji="0" lang="sl-SI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l-SI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67E4206-7F27-4926-95C5-D949E7D37B08}" type="slidenum">
              <a:rPr kumimoji="0" lang="sl-SI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sl-SI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884527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34FBB65-F54C-42EE-A317-E64526B62C7E}" type="datetimeFigureOut">
              <a:rPr kumimoji="0" lang="sl-SI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10. 05. 2020</a:t>
            </a:fld>
            <a:endParaRPr kumimoji="0" lang="sl-SI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l-SI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67E4206-7F27-4926-95C5-D949E7D37B08}" type="slidenum">
              <a:rPr kumimoji="0" lang="sl-SI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sl-SI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090644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34FBB65-F54C-42EE-A317-E64526B62C7E}" type="datetimeFigureOut">
              <a:rPr kumimoji="0" lang="sl-SI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10. 05. 2020</a:t>
            </a:fld>
            <a:endParaRPr kumimoji="0" lang="sl-SI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l-SI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67E4206-7F27-4926-95C5-D949E7D37B08}" type="slidenum">
              <a:rPr kumimoji="0" lang="sl-SI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sl-SI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628630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34FBB65-F54C-42EE-A317-E64526B62C7E}" type="datetimeFigureOut">
              <a:rPr kumimoji="0" lang="sl-SI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10. 05. 2020</a:t>
            </a:fld>
            <a:endParaRPr kumimoji="0" lang="sl-SI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l-SI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67E4206-7F27-4926-95C5-D949E7D37B08}" type="slidenum">
              <a:rPr kumimoji="0" lang="sl-SI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sl-SI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18807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naslova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34FBB65-F54C-42EE-A317-E64526B62C7E}" type="datetimeFigureOut">
              <a:rPr kumimoji="0" lang="sl-SI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10. 05. 2020</a:t>
            </a:fld>
            <a:endParaRPr kumimoji="0" lang="sl-SI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l-SI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67E4206-7F27-4926-95C5-D949E7D37B08}" type="slidenum">
              <a:rPr kumimoji="0" lang="sl-SI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sl-SI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71122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l-SI" dirty="0" smtClean="0"/>
              <a:t>´WILL´ FUTURE </a:t>
            </a:r>
            <a:br>
              <a:rPr lang="sl-SI" dirty="0" smtClean="0"/>
            </a:br>
            <a:r>
              <a:rPr lang="sl-SI" sz="3200" dirty="0" smtClean="0"/>
              <a:t>(Future </a:t>
            </a:r>
            <a:r>
              <a:rPr lang="sl-SI" sz="3200" dirty="0" err="1" smtClean="0"/>
              <a:t>Simple</a:t>
            </a:r>
            <a:r>
              <a:rPr lang="sl-SI" sz="3200" dirty="0" smtClean="0"/>
              <a:t> </a:t>
            </a:r>
            <a:r>
              <a:rPr lang="sl-SI" sz="3200" dirty="0" err="1" smtClean="0"/>
              <a:t>Tense</a:t>
            </a:r>
            <a:r>
              <a:rPr lang="sl-SI" sz="3200" dirty="0" smtClean="0"/>
              <a:t>)</a:t>
            </a:r>
            <a:endParaRPr lang="sl-SI" sz="3200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712401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WILL Future - tvorba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l-SI" dirty="0">
                <a:ea typeface="Times New Roman" panose="02020603050405020304" pitchFamily="18" charset="0"/>
                <a:cs typeface="Times New Roman" panose="02020603050405020304" pitchFamily="18" charset="0"/>
              </a:rPr>
              <a:t>Trdilno obliko tvorimo z </a:t>
            </a:r>
            <a:r>
              <a:rPr lang="sl-SI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WILL</a:t>
            </a:r>
            <a:r>
              <a:rPr lang="sl-SI" dirty="0">
                <a:ea typeface="Times New Roman" panose="02020603050405020304" pitchFamily="18" charset="0"/>
                <a:cs typeface="Times New Roman" panose="02020603050405020304" pitchFamily="18" charset="0"/>
              </a:rPr>
              <a:t>, ki je za vse osebe enaka, se pravi, da se ne spremeni. Besedi WILL dodamo  samo še GLAGOL.</a:t>
            </a:r>
            <a:endParaRPr lang="sl-SI" sz="28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l-SI" dirty="0">
                <a:ea typeface="Times New Roman" panose="02020603050405020304" pitchFamily="18" charset="0"/>
                <a:cs typeface="Times New Roman" panose="02020603050405020304" pitchFamily="18" charset="0"/>
              </a:rPr>
              <a:t>******Trdilna oblika:</a:t>
            </a:r>
            <a:r>
              <a:rPr lang="sl-SI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  [OSEBA + WILL + GLAGOL]</a:t>
            </a:r>
            <a:endParaRPr lang="sl-SI" sz="28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l-SI" dirty="0">
                <a:ea typeface="Times New Roman" panose="02020603050405020304" pitchFamily="18" charset="0"/>
                <a:cs typeface="Times New Roman" panose="02020603050405020304" pitchFamily="18" charset="0"/>
              </a:rPr>
              <a:t>Nikalno obliko tvorimo z </a:t>
            </a:r>
            <a:r>
              <a:rPr lang="sl-SI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WON'T</a:t>
            </a:r>
            <a:r>
              <a:rPr lang="sl-SI" dirty="0">
                <a:ea typeface="Times New Roman" panose="02020603050405020304" pitchFamily="18" charset="0"/>
                <a:cs typeface="Times New Roman" panose="02020603050405020304" pitchFamily="18" charset="0"/>
              </a:rPr>
              <a:t>, ki je tudi enaka za vse osebe: </a:t>
            </a:r>
            <a:endParaRPr lang="sl-SI" sz="28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l-SI" dirty="0">
                <a:ea typeface="Times New Roman" panose="02020603050405020304" pitchFamily="18" charset="0"/>
                <a:cs typeface="Times New Roman" panose="02020603050405020304" pitchFamily="18" charset="0"/>
              </a:rPr>
              <a:t>******Nikalna oblika: </a:t>
            </a:r>
            <a:r>
              <a:rPr lang="sl-SI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[OSEBA + WON'T + GLAGOL]</a:t>
            </a:r>
            <a:endParaRPr lang="sl-SI" sz="28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l-SI" dirty="0">
                <a:ea typeface="Times New Roman" panose="02020603050405020304" pitchFamily="18" charset="0"/>
                <a:cs typeface="Times New Roman" panose="02020603050405020304" pitchFamily="18" charset="0"/>
              </a:rPr>
              <a:t>Za vprašalno obliko, pa samo obrnemo vrstni red </a:t>
            </a:r>
            <a:r>
              <a:rPr lang="sl-SI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OSEBE in WILL :</a:t>
            </a:r>
            <a:endParaRPr lang="sl-SI" sz="28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l-SI" dirty="0">
                <a:ea typeface="Times New Roman" panose="02020603050405020304" pitchFamily="18" charset="0"/>
                <a:cs typeface="Times New Roman" panose="02020603050405020304" pitchFamily="18" charset="0"/>
              </a:rPr>
              <a:t>******Vprašalna oblika: </a:t>
            </a:r>
            <a:r>
              <a:rPr lang="sl-SI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[WILL + OSEBA + GLAGOL…?]</a:t>
            </a:r>
            <a:endParaRPr lang="sl-SI" sz="28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l-SI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sl-SI" b="1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Skrčena oblika za WILL je (´</a:t>
            </a:r>
            <a:r>
              <a:rPr lang="sl-SI" b="1" dirty="0" err="1" smtClean="0">
                <a:ea typeface="Times New Roman" panose="02020603050405020304" pitchFamily="18" charset="0"/>
                <a:cs typeface="Times New Roman" panose="02020603050405020304" pitchFamily="18" charset="0"/>
              </a:rPr>
              <a:t>ll</a:t>
            </a:r>
            <a:r>
              <a:rPr lang="sl-SI" b="1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sl-SI" sz="28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852011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3600" dirty="0" smtClean="0">
                <a:solidFill>
                  <a:srgbClr val="FF0000"/>
                </a:solidFill>
              </a:rPr>
              <a:t>WILL</a:t>
            </a:r>
            <a:r>
              <a:rPr lang="sl-SI" sz="3600" dirty="0" smtClean="0"/>
              <a:t> Future </a:t>
            </a:r>
            <a:r>
              <a:rPr lang="sl-SI" sz="3600" dirty="0"/>
              <a:t>– </a:t>
            </a:r>
            <a:r>
              <a:rPr lang="sl-SI" sz="3600" dirty="0" smtClean="0"/>
              <a:t>Raba</a:t>
            </a:r>
            <a:endParaRPr lang="sl-SI" sz="3600" dirty="0">
              <a:solidFill>
                <a:srgbClr val="FF0000"/>
              </a:solidFill>
            </a:endParaRP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2024034" y="1357298"/>
            <a:ext cx="8229600" cy="5214974"/>
          </a:xfrm>
        </p:spPr>
        <p:txBody>
          <a:bodyPr>
            <a:normAutofit fontScale="92500" lnSpcReduction="10000"/>
          </a:bodyPr>
          <a:lstStyle/>
          <a:p>
            <a:r>
              <a:rPr lang="sl-SI" sz="3500" dirty="0">
                <a:solidFill>
                  <a:prstClr val="black"/>
                </a:solidFill>
                <a:ea typeface="+mj-ea"/>
                <a:cs typeface="+mj-cs"/>
              </a:rPr>
              <a:t>rabimo, kadar se odločimo, da </a:t>
            </a:r>
            <a:r>
              <a:rPr lang="sl-SI" sz="3500" u="sng" dirty="0">
                <a:solidFill>
                  <a:prstClr val="black"/>
                </a:solidFill>
                <a:ea typeface="+mj-ea"/>
                <a:cs typeface="+mj-cs"/>
              </a:rPr>
              <a:t>bomo</a:t>
            </a:r>
            <a:r>
              <a:rPr lang="sl-SI" sz="3500" dirty="0">
                <a:solidFill>
                  <a:prstClr val="black"/>
                </a:solidFill>
                <a:ea typeface="+mj-ea"/>
                <a:cs typeface="+mj-cs"/>
              </a:rPr>
              <a:t> nekaj  naredili v trenutku, ko govorimo.</a:t>
            </a:r>
            <a:endParaRPr lang="sl-SI" dirty="0" smtClean="0"/>
          </a:p>
          <a:p>
            <a:r>
              <a:rPr lang="sl-SI" u="sng" dirty="0" smtClean="0"/>
              <a:t>‘</a:t>
            </a:r>
            <a:r>
              <a:rPr lang="sl-SI" u="sng" dirty="0" err="1" smtClean="0">
                <a:solidFill>
                  <a:srgbClr val="FF0000"/>
                </a:solidFill>
              </a:rPr>
              <a:t>will</a:t>
            </a:r>
            <a:r>
              <a:rPr lang="sl-SI" u="sng" dirty="0" smtClean="0"/>
              <a:t>’ </a:t>
            </a:r>
            <a:r>
              <a:rPr lang="sl-SI" u="sng" dirty="0" err="1" smtClean="0"/>
              <a:t>Future</a:t>
            </a:r>
            <a:r>
              <a:rPr lang="sl-SI" u="sng" dirty="0" smtClean="0"/>
              <a:t> rabimo za</a:t>
            </a:r>
            <a:r>
              <a:rPr lang="sl-SI" dirty="0" smtClean="0"/>
              <a:t>:</a:t>
            </a:r>
          </a:p>
          <a:p>
            <a:pPr>
              <a:buFontTx/>
              <a:buChar char="-"/>
            </a:pPr>
            <a:r>
              <a:rPr lang="sl-SI" dirty="0" smtClean="0">
                <a:solidFill>
                  <a:srgbClr val="0000FF"/>
                </a:solidFill>
              </a:rPr>
              <a:t>OFFERS</a:t>
            </a:r>
            <a:r>
              <a:rPr lang="sl-SI" dirty="0" smtClean="0"/>
              <a:t> ( ponudbe) – </a:t>
            </a:r>
            <a:r>
              <a:rPr lang="sl-SI" u="sng" dirty="0" smtClean="0"/>
              <a:t>I’</a:t>
            </a:r>
            <a:r>
              <a:rPr lang="sl-SI" u="sng" dirty="0" err="1" smtClean="0"/>
              <a:t>ll</a:t>
            </a:r>
            <a:r>
              <a:rPr lang="sl-SI" u="sng" dirty="0" smtClean="0"/>
              <a:t> </a:t>
            </a:r>
            <a:r>
              <a:rPr lang="sl-SI" u="sng" dirty="0" err="1" smtClean="0"/>
              <a:t>hold</a:t>
            </a:r>
            <a:r>
              <a:rPr lang="sl-SI" dirty="0" smtClean="0"/>
              <a:t> </a:t>
            </a:r>
            <a:r>
              <a:rPr lang="sl-SI" dirty="0" err="1" smtClean="0"/>
              <a:t>your</a:t>
            </a:r>
            <a:r>
              <a:rPr lang="sl-SI" dirty="0" smtClean="0"/>
              <a:t> </a:t>
            </a:r>
            <a:r>
              <a:rPr lang="sl-SI" dirty="0" err="1" smtClean="0"/>
              <a:t>bag</a:t>
            </a:r>
            <a:r>
              <a:rPr lang="sl-SI" dirty="0" smtClean="0"/>
              <a:t>.</a:t>
            </a:r>
          </a:p>
          <a:p>
            <a:pPr>
              <a:buFontTx/>
              <a:buChar char="-"/>
            </a:pPr>
            <a:r>
              <a:rPr lang="sl-SI" dirty="0" smtClean="0">
                <a:solidFill>
                  <a:srgbClr val="0000FF"/>
                </a:solidFill>
              </a:rPr>
              <a:t>DECISIONS</a:t>
            </a:r>
            <a:r>
              <a:rPr lang="sl-SI" dirty="0" smtClean="0"/>
              <a:t> (odločitve) – </a:t>
            </a:r>
            <a:r>
              <a:rPr lang="sl-SI" dirty="0" smtClean="0">
                <a:solidFill>
                  <a:srgbClr val="0000FF"/>
                </a:solidFill>
              </a:rPr>
              <a:t>I </a:t>
            </a:r>
            <a:r>
              <a:rPr lang="sl-SI" dirty="0" err="1" smtClean="0">
                <a:solidFill>
                  <a:srgbClr val="0000FF"/>
                </a:solidFill>
              </a:rPr>
              <a:t>think</a:t>
            </a:r>
            <a:r>
              <a:rPr lang="sl-SI" dirty="0" smtClean="0">
                <a:solidFill>
                  <a:srgbClr val="0000FF"/>
                </a:solidFill>
              </a:rPr>
              <a:t> </a:t>
            </a:r>
            <a:r>
              <a:rPr lang="sl-SI" u="sng" dirty="0" smtClean="0"/>
              <a:t>I’</a:t>
            </a:r>
            <a:r>
              <a:rPr lang="sl-SI" u="sng" dirty="0" err="1" smtClean="0"/>
              <a:t>ll</a:t>
            </a:r>
            <a:r>
              <a:rPr lang="sl-SI" u="sng" dirty="0" smtClean="0"/>
              <a:t> </a:t>
            </a:r>
            <a:r>
              <a:rPr lang="sl-SI" u="sng" dirty="0" err="1" smtClean="0"/>
              <a:t>try</a:t>
            </a:r>
            <a:r>
              <a:rPr lang="sl-SI" u="sng" dirty="0" smtClean="0"/>
              <a:t> </a:t>
            </a:r>
            <a:r>
              <a:rPr lang="sl-SI" dirty="0" err="1" smtClean="0"/>
              <a:t>this</a:t>
            </a:r>
            <a:r>
              <a:rPr lang="sl-SI" dirty="0" smtClean="0"/>
              <a:t> on.</a:t>
            </a:r>
          </a:p>
          <a:p>
            <a:pPr>
              <a:buFontTx/>
              <a:buChar char="-"/>
            </a:pPr>
            <a:r>
              <a:rPr lang="sl-SI" dirty="0" smtClean="0">
                <a:solidFill>
                  <a:srgbClr val="0000FF"/>
                </a:solidFill>
              </a:rPr>
              <a:t>FUTURE FACTS </a:t>
            </a:r>
            <a:r>
              <a:rPr lang="sl-SI" dirty="0" smtClean="0"/>
              <a:t>(dejstva v prihodnosti, ki se jih    </a:t>
            </a:r>
          </a:p>
          <a:p>
            <a:pPr>
              <a:buNone/>
            </a:pPr>
            <a:r>
              <a:rPr lang="sl-SI" dirty="0"/>
              <a:t> </a:t>
            </a:r>
            <a:r>
              <a:rPr lang="sl-SI" dirty="0" smtClean="0"/>
              <a:t>                               ne da spremeniti)</a:t>
            </a:r>
          </a:p>
          <a:p>
            <a:pPr>
              <a:buNone/>
            </a:pPr>
            <a:r>
              <a:rPr lang="sl-SI" dirty="0"/>
              <a:t> </a:t>
            </a:r>
            <a:r>
              <a:rPr lang="sl-SI" dirty="0" smtClean="0"/>
              <a:t>                               - </a:t>
            </a:r>
            <a:r>
              <a:rPr lang="sl-SI" i="1" u="sng" dirty="0" smtClean="0"/>
              <a:t>I’</a:t>
            </a:r>
            <a:r>
              <a:rPr lang="sl-SI" i="1" u="sng" dirty="0" err="1" smtClean="0"/>
              <a:t>ll</a:t>
            </a:r>
            <a:r>
              <a:rPr lang="sl-SI" i="1" u="sng" dirty="0" smtClean="0"/>
              <a:t> </a:t>
            </a:r>
            <a:r>
              <a:rPr lang="sl-SI" i="1" u="sng" dirty="0" err="1" smtClean="0"/>
              <a:t>be</a:t>
            </a:r>
            <a:r>
              <a:rPr lang="sl-SI" i="1" u="sng" dirty="0" smtClean="0"/>
              <a:t> </a:t>
            </a:r>
            <a:r>
              <a:rPr lang="sl-SI" i="1" dirty="0" smtClean="0"/>
              <a:t>14 </a:t>
            </a:r>
            <a:r>
              <a:rPr lang="sl-SI" i="1" dirty="0" err="1" smtClean="0"/>
              <a:t>next</a:t>
            </a:r>
            <a:r>
              <a:rPr lang="sl-SI" i="1" dirty="0" smtClean="0"/>
              <a:t> </a:t>
            </a:r>
            <a:r>
              <a:rPr lang="sl-SI" i="1" dirty="0" err="1" smtClean="0"/>
              <a:t>week</a:t>
            </a:r>
            <a:r>
              <a:rPr lang="sl-SI" i="1" dirty="0" smtClean="0"/>
              <a:t>.</a:t>
            </a:r>
          </a:p>
          <a:p>
            <a:pPr>
              <a:buNone/>
            </a:pPr>
            <a:r>
              <a:rPr lang="sl-SI" i="1" dirty="0"/>
              <a:t> </a:t>
            </a:r>
            <a:r>
              <a:rPr lang="sl-SI" i="1" dirty="0" smtClean="0"/>
              <a:t>                               -  In 2020 </a:t>
            </a:r>
            <a:r>
              <a:rPr lang="sl-SI" i="1" dirty="0" err="1" smtClean="0"/>
              <a:t>the</a:t>
            </a:r>
            <a:r>
              <a:rPr lang="sl-SI" i="1" dirty="0" smtClean="0"/>
              <a:t> last </a:t>
            </a:r>
            <a:r>
              <a:rPr lang="sl-SI" i="1" dirty="0" err="1" smtClean="0"/>
              <a:t>day</a:t>
            </a:r>
            <a:r>
              <a:rPr lang="sl-SI" i="1" dirty="0" smtClean="0"/>
              <a:t> </a:t>
            </a:r>
            <a:r>
              <a:rPr lang="sl-SI" i="1" dirty="0" err="1" smtClean="0"/>
              <a:t>of</a:t>
            </a:r>
            <a:r>
              <a:rPr lang="sl-SI" i="1" dirty="0" smtClean="0"/>
              <a:t> </a:t>
            </a:r>
            <a:r>
              <a:rPr lang="sl-SI" i="1" dirty="0" err="1" smtClean="0"/>
              <a:t>school</a:t>
            </a:r>
            <a:r>
              <a:rPr lang="sl-SI" i="1" dirty="0" smtClean="0"/>
              <a:t>              </a:t>
            </a:r>
            <a:r>
              <a:rPr lang="sl-SI" i="1" u="sng" dirty="0" smtClean="0"/>
              <a:t> </a:t>
            </a:r>
          </a:p>
          <a:p>
            <a:pPr>
              <a:buNone/>
            </a:pPr>
            <a:r>
              <a:rPr lang="sl-SI" i="1" dirty="0"/>
              <a:t> </a:t>
            </a:r>
            <a:r>
              <a:rPr lang="sl-SI" i="1" dirty="0" smtClean="0"/>
              <a:t>                                 </a:t>
            </a:r>
            <a:r>
              <a:rPr lang="sl-SI" i="1" u="sng" dirty="0" err="1" smtClean="0"/>
              <a:t>will</a:t>
            </a:r>
            <a:r>
              <a:rPr lang="sl-SI" i="1" u="sng" dirty="0" smtClean="0"/>
              <a:t> be </a:t>
            </a:r>
            <a:r>
              <a:rPr lang="sl-SI" i="1" dirty="0" smtClean="0"/>
              <a:t>on 24th </a:t>
            </a:r>
            <a:r>
              <a:rPr lang="sl-SI" i="1" dirty="0" err="1" smtClean="0"/>
              <a:t>June</a:t>
            </a:r>
            <a:r>
              <a:rPr lang="sl-SI" i="1" dirty="0" smtClean="0"/>
              <a:t>. </a:t>
            </a:r>
          </a:p>
          <a:p>
            <a:pPr>
              <a:buNone/>
            </a:pPr>
            <a:endParaRPr lang="sl-SI" i="1" dirty="0" smtClean="0"/>
          </a:p>
          <a:p>
            <a:pPr>
              <a:buNone/>
            </a:pPr>
            <a:endParaRPr lang="sl-SI" i="1" dirty="0"/>
          </a:p>
        </p:txBody>
      </p:sp>
    </p:spTree>
    <p:extLst>
      <p:ext uri="{BB962C8B-B14F-4D97-AF65-F5344CB8AC3E}">
        <p14:creationId xmlns:p14="http://schemas.microsoft.com/office/powerpoint/2010/main" val="4201057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1981200" y="1600200"/>
            <a:ext cx="8229600" cy="4972072"/>
          </a:xfrm>
        </p:spPr>
        <p:txBody>
          <a:bodyPr>
            <a:normAutofit fontScale="62500" lnSpcReduction="20000"/>
          </a:bodyPr>
          <a:lstStyle/>
          <a:p>
            <a:pPr>
              <a:buFontTx/>
              <a:buChar char="-"/>
            </a:pPr>
            <a:r>
              <a:rPr lang="sl-SI" dirty="0" smtClean="0">
                <a:solidFill>
                  <a:srgbClr val="0000FF"/>
                </a:solidFill>
              </a:rPr>
              <a:t>PREDICTIONS</a:t>
            </a:r>
            <a:r>
              <a:rPr lang="sl-SI" dirty="0" smtClean="0"/>
              <a:t> (napovedi) – </a:t>
            </a:r>
          </a:p>
          <a:p>
            <a:pPr>
              <a:buNone/>
            </a:pPr>
            <a:endParaRPr lang="sl-SI" dirty="0" smtClean="0"/>
          </a:p>
          <a:p>
            <a:pPr>
              <a:buFontTx/>
              <a:buChar char="-"/>
            </a:pPr>
            <a:r>
              <a:rPr lang="sl-SI" dirty="0" smtClean="0"/>
              <a:t>Namigi: </a:t>
            </a:r>
          </a:p>
          <a:p>
            <a:pPr>
              <a:buFont typeface="Arial" charset="0"/>
              <a:buChar char="•"/>
            </a:pPr>
            <a:r>
              <a:rPr lang="sl-SI" dirty="0" err="1" smtClean="0">
                <a:solidFill>
                  <a:srgbClr val="0000FF"/>
                </a:solidFill>
              </a:rPr>
              <a:t>Maybe</a:t>
            </a:r>
            <a:r>
              <a:rPr lang="sl-SI" dirty="0" smtClean="0">
                <a:solidFill>
                  <a:srgbClr val="0000FF"/>
                </a:solidFill>
              </a:rPr>
              <a:t> / </a:t>
            </a:r>
            <a:r>
              <a:rPr lang="sl-SI" dirty="0" err="1" smtClean="0">
                <a:solidFill>
                  <a:srgbClr val="0000FF"/>
                </a:solidFill>
              </a:rPr>
              <a:t>Perhaps</a:t>
            </a:r>
            <a:r>
              <a:rPr lang="sl-SI" dirty="0" smtClean="0">
                <a:solidFill>
                  <a:srgbClr val="0000FF"/>
                </a:solidFill>
              </a:rPr>
              <a:t> = </a:t>
            </a:r>
            <a:r>
              <a:rPr lang="sl-SI" dirty="0" smtClean="0"/>
              <a:t>(</a:t>
            </a:r>
            <a:r>
              <a:rPr lang="sl-SI" dirty="0" smtClean="0">
                <a:solidFill>
                  <a:srgbClr val="0000FF"/>
                </a:solidFill>
              </a:rPr>
              <a:t>mogoče / morda</a:t>
            </a:r>
            <a:r>
              <a:rPr lang="sl-SI" dirty="0" smtClean="0"/>
              <a:t>)</a:t>
            </a:r>
            <a:endParaRPr lang="sl-SI" dirty="0" smtClean="0">
              <a:solidFill>
                <a:srgbClr val="0000FF"/>
              </a:solidFill>
            </a:endParaRPr>
          </a:p>
          <a:p>
            <a:pPr>
              <a:buNone/>
            </a:pPr>
            <a:r>
              <a:rPr lang="sl-SI" dirty="0" smtClean="0">
                <a:solidFill>
                  <a:srgbClr val="0000FF"/>
                </a:solidFill>
              </a:rPr>
              <a:t>     = </a:t>
            </a:r>
            <a:r>
              <a:rPr lang="sl-SI" dirty="0" err="1" smtClean="0">
                <a:solidFill>
                  <a:srgbClr val="0000FF"/>
                </a:solidFill>
              </a:rPr>
              <a:t>Maybe</a:t>
            </a:r>
            <a:r>
              <a:rPr lang="sl-SI" dirty="0" smtClean="0">
                <a:solidFill>
                  <a:srgbClr val="0000FF"/>
                </a:solidFill>
              </a:rPr>
              <a:t> </a:t>
            </a:r>
            <a:r>
              <a:rPr lang="sl-SI" dirty="0" smtClean="0"/>
              <a:t> </a:t>
            </a:r>
            <a:r>
              <a:rPr lang="sl-SI" u="sng" dirty="0" err="1" smtClean="0"/>
              <a:t>we</a:t>
            </a:r>
            <a:r>
              <a:rPr lang="sl-SI" u="sng" dirty="0" smtClean="0"/>
              <a:t>’</a:t>
            </a:r>
            <a:r>
              <a:rPr lang="sl-SI" u="sng" dirty="0" err="1" smtClean="0"/>
              <a:t>ll</a:t>
            </a:r>
            <a:r>
              <a:rPr lang="sl-SI" u="sng" dirty="0" smtClean="0"/>
              <a:t> </a:t>
            </a:r>
            <a:r>
              <a:rPr lang="sl-SI" u="sng" dirty="0" err="1" smtClean="0"/>
              <a:t>have</a:t>
            </a:r>
            <a:r>
              <a:rPr lang="sl-SI" u="sng" dirty="0" smtClean="0"/>
              <a:t> </a:t>
            </a:r>
            <a:r>
              <a:rPr lang="sl-SI" dirty="0" smtClean="0"/>
              <a:t>a </a:t>
            </a:r>
            <a:r>
              <a:rPr lang="sl-SI" dirty="0" err="1" smtClean="0"/>
              <a:t>great</a:t>
            </a:r>
            <a:r>
              <a:rPr lang="sl-SI" dirty="0" smtClean="0"/>
              <a:t> time </a:t>
            </a:r>
            <a:r>
              <a:rPr lang="sl-SI" dirty="0" err="1" smtClean="0"/>
              <a:t>bungee</a:t>
            </a:r>
            <a:r>
              <a:rPr lang="sl-SI" dirty="0" smtClean="0"/>
              <a:t>-</a:t>
            </a:r>
            <a:r>
              <a:rPr lang="sl-SI" dirty="0" err="1" smtClean="0"/>
              <a:t>jumping</a:t>
            </a:r>
            <a:r>
              <a:rPr lang="sl-SI" dirty="0" smtClean="0"/>
              <a:t>.</a:t>
            </a:r>
          </a:p>
          <a:p>
            <a:pPr>
              <a:buNone/>
            </a:pPr>
            <a:endParaRPr lang="sl-SI" dirty="0" smtClean="0"/>
          </a:p>
          <a:p>
            <a:pPr>
              <a:buFont typeface="Arial" charset="0"/>
              <a:buChar char="•"/>
            </a:pPr>
            <a:r>
              <a:rPr lang="sl-SI" dirty="0" err="1" smtClean="0">
                <a:solidFill>
                  <a:srgbClr val="0000FF"/>
                </a:solidFill>
              </a:rPr>
              <a:t>Probably</a:t>
            </a:r>
            <a:r>
              <a:rPr lang="sl-SI" dirty="0" smtClean="0">
                <a:solidFill>
                  <a:srgbClr val="0000FF"/>
                </a:solidFill>
              </a:rPr>
              <a:t> = (verjetno)</a:t>
            </a:r>
          </a:p>
          <a:p>
            <a:pPr>
              <a:buNone/>
            </a:pPr>
            <a:r>
              <a:rPr lang="sl-SI" dirty="0" smtClean="0"/>
              <a:t>      = It’s </a:t>
            </a:r>
            <a:r>
              <a:rPr lang="sl-SI" dirty="0" err="1" smtClean="0"/>
              <a:t>too</a:t>
            </a:r>
            <a:r>
              <a:rPr lang="sl-SI" dirty="0" smtClean="0"/>
              <a:t> late </a:t>
            </a:r>
            <a:r>
              <a:rPr lang="sl-SI" dirty="0" err="1" smtClean="0"/>
              <a:t>for</a:t>
            </a:r>
            <a:r>
              <a:rPr lang="sl-SI" dirty="0" smtClean="0"/>
              <a:t> John to </a:t>
            </a:r>
            <a:r>
              <a:rPr lang="sl-SI" dirty="0" err="1" smtClean="0"/>
              <a:t>come</a:t>
            </a:r>
            <a:r>
              <a:rPr lang="sl-SI" dirty="0" smtClean="0"/>
              <a:t> home </a:t>
            </a:r>
            <a:r>
              <a:rPr lang="sl-SI" dirty="0" err="1" smtClean="0"/>
              <a:t>from</a:t>
            </a:r>
            <a:r>
              <a:rPr lang="sl-SI" dirty="0" smtClean="0"/>
              <a:t> </a:t>
            </a:r>
            <a:r>
              <a:rPr lang="sl-SI" dirty="0" err="1" smtClean="0"/>
              <a:t>the</a:t>
            </a:r>
            <a:r>
              <a:rPr lang="sl-SI" dirty="0" smtClean="0"/>
              <a:t> </a:t>
            </a:r>
            <a:r>
              <a:rPr lang="sl-SI" dirty="0" err="1" smtClean="0"/>
              <a:t>airport</a:t>
            </a:r>
            <a:r>
              <a:rPr lang="sl-SI" dirty="0" smtClean="0"/>
              <a:t> </a:t>
            </a:r>
            <a:r>
              <a:rPr lang="sl-SI" dirty="0" err="1" smtClean="0"/>
              <a:t>tonight</a:t>
            </a:r>
            <a:r>
              <a:rPr lang="sl-SI" dirty="0" smtClean="0"/>
              <a:t>. </a:t>
            </a:r>
            <a:r>
              <a:rPr lang="sl-SI" u="sng" dirty="0" err="1" smtClean="0"/>
              <a:t>He</a:t>
            </a:r>
            <a:r>
              <a:rPr lang="sl-SI" u="sng" dirty="0" smtClean="0"/>
              <a:t>’</a:t>
            </a:r>
            <a:r>
              <a:rPr lang="sl-SI" u="sng" dirty="0" err="1" smtClean="0"/>
              <a:t>ll</a:t>
            </a:r>
            <a:r>
              <a:rPr lang="sl-SI" u="sng" dirty="0" smtClean="0"/>
              <a:t> </a:t>
            </a:r>
            <a:r>
              <a:rPr lang="sl-SI" dirty="0" err="1" smtClean="0">
                <a:solidFill>
                  <a:srgbClr val="0000FF"/>
                </a:solidFill>
              </a:rPr>
              <a:t>probably</a:t>
            </a:r>
            <a:r>
              <a:rPr lang="sl-SI" dirty="0" smtClean="0"/>
              <a:t> </a:t>
            </a:r>
            <a:r>
              <a:rPr lang="sl-SI" u="sng" dirty="0" err="1" smtClean="0"/>
              <a:t>sleep</a:t>
            </a:r>
            <a:r>
              <a:rPr lang="sl-SI" dirty="0" smtClean="0"/>
              <a:t> in a hotel.       </a:t>
            </a:r>
          </a:p>
          <a:p>
            <a:pPr>
              <a:buNone/>
            </a:pPr>
            <a:r>
              <a:rPr lang="sl-SI" dirty="0"/>
              <a:t> </a:t>
            </a:r>
            <a:r>
              <a:rPr lang="sl-SI" dirty="0" smtClean="0"/>
              <a:t>                                                                     </a:t>
            </a:r>
          </a:p>
          <a:p>
            <a:pPr>
              <a:buFont typeface="Arial" charset="0"/>
              <a:buChar char="•"/>
            </a:pPr>
            <a:r>
              <a:rPr lang="sl-SI" dirty="0" err="1" smtClean="0">
                <a:solidFill>
                  <a:srgbClr val="0000FF"/>
                </a:solidFill>
              </a:rPr>
              <a:t>People</a:t>
            </a:r>
            <a:r>
              <a:rPr lang="sl-SI" dirty="0" smtClean="0">
                <a:solidFill>
                  <a:srgbClr val="0000FF"/>
                </a:solidFill>
              </a:rPr>
              <a:t> </a:t>
            </a:r>
            <a:r>
              <a:rPr lang="sl-SI" dirty="0" err="1" smtClean="0">
                <a:solidFill>
                  <a:srgbClr val="0000FF"/>
                </a:solidFill>
              </a:rPr>
              <a:t>say</a:t>
            </a:r>
            <a:r>
              <a:rPr lang="sl-SI" dirty="0" smtClean="0">
                <a:solidFill>
                  <a:srgbClr val="0000FF"/>
                </a:solidFill>
              </a:rPr>
              <a:t> </a:t>
            </a:r>
            <a:r>
              <a:rPr lang="sl-SI" dirty="0" err="1" smtClean="0">
                <a:solidFill>
                  <a:srgbClr val="0000FF"/>
                </a:solidFill>
              </a:rPr>
              <a:t>that</a:t>
            </a:r>
            <a:r>
              <a:rPr lang="sl-SI" dirty="0" smtClean="0">
                <a:solidFill>
                  <a:srgbClr val="0000FF"/>
                </a:solidFill>
              </a:rPr>
              <a:t> / </a:t>
            </a:r>
            <a:r>
              <a:rPr lang="sl-SI" dirty="0" err="1" smtClean="0">
                <a:solidFill>
                  <a:srgbClr val="0000FF"/>
                </a:solidFill>
              </a:rPr>
              <a:t>They</a:t>
            </a:r>
            <a:r>
              <a:rPr lang="sl-SI" dirty="0" smtClean="0">
                <a:solidFill>
                  <a:srgbClr val="0000FF"/>
                </a:solidFill>
              </a:rPr>
              <a:t> </a:t>
            </a:r>
            <a:r>
              <a:rPr lang="sl-SI" dirty="0" err="1" smtClean="0">
                <a:solidFill>
                  <a:srgbClr val="0000FF"/>
                </a:solidFill>
              </a:rPr>
              <a:t>say</a:t>
            </a:r>
            <a:r>
              <a:rPr lang="sl-SI" dirty="0" smtClean="0">
                <a:solidFill>
                  <a:srgbClr val="0000FF"/>
                </a:solidFill>
              </a:rPr>
              <a:t> </a:t>
            </a:r>
            <a:r>
              <a:rPr lang="sl-SI" dirty="0" err="1" smtClean="0">
                <a:solidFill>
                  <a:srgbClr val="0000FF"/>
                </a:solidFill>
              </a:rPr>
              <a:t>that</a:t>
            </a:r>
            <a:r>
              <a:rPr lang="sl-SI" dirty="0" smtClean="0">
                <a:solidFill>
                  <a:srgbClr val="0000FF"/>
                </a:solidFill>
              </a:rPr>
              <a:t> = (pravijo)</a:t>
            </a:r>
          </a:p>
          <a:p>
            <a:pPr>
              <a:buNone/>
            </a:pPr>
            <a:r>
              <a:rPr lang="sl-SI" dirty="0" smtClean="0">
                <a:solidFill>
                  <a:srgbClr val="0000FF"/>
                </a:solidFill>
              </a:rPr>
              <a:t>      = </a:t>
            </a:r>
            <a:r>
              <a:rPr lang="sl-SI" dirty="0" err="1" smtClean="0">
                <a:solidFill>
                  <a:srgbClr val="0000FF"/>
                </a:solidFill>
              </a:rPr>
              <a:t>They</a:t>
            </a:r>
            <a:r>
              <a:rPr lang="sl-SI" dirty="0" smtClean="0">
                <a:solidFill>
                  <a:srgbClr val="0000FF"/>
                </a:solidFill>
              </a:rPr>
              <a:t> </a:t>
            </a:r>
            <a:r>
              <a:rPr lang="sl-SI" dirty="0" err="1" smtClean="0">
                <a:solidFill>
                  <a:srgbClr val="0000FF"/>
                </a:solidFill>
              </a:rPr>
              <a:t>say</a:t>
            </a:r>
            <a:r>
              <a:rPr lang="sl-SI" dirty="0" smtClean="0">
                <a:solidFill>
                  <a:srgbClr val="0000FF"/>
                </a:solidFill>
              </a:rPr>
              <a:t> </a:t>
            </a:r>
            <a:r>
              <a:rPr lang="sl-SI" dirty="0" err="1" smtClean="0">
                <a:solidFill>
                  <a:srgbClr val="0000FF"/>
                </a:solidFill>
              </a:rPr>
              <a:t>that</a:t>
            </a:r>
            <a:r>
              <a:rPr lang="sl-SI" dirty="0" smtClean="0">
                <a:solidFill>
                  <a:srgbClr val="0000FF"/>
                </a:solidFill>
              </a:rPr>
              <a:t> </a:t>
            </a:r>
            <a:r>
              <a:rPr lang="sl-SI" dirty="0" smtClean="0"/>
              <a:t>Man </a:t>
            </a:r>
            <a:r>
              <a:rPr lang="sl-SI" u="sng" dirty="0" err="1" smtClean="0"/>
              <a:t>will</a:t>
            </a:r>
            <a:r>
              <a:rPr lang="sl-SI" u="sng" dirty="0" smtClean="0"/>
              <a:t> </a:t>
            </a:r>
            <a:r>
              <a:rPr lang="sl-SI" u="sng" dirty="0" err="1" smtClean="0"/>
              <a:t>live</a:t>
            </a:r>
            <a:r>
              <a:rPr lang="sl-SI" u="sng" dirty="0" smtClean="0"/>
              <a:t> </a:t>
            </a:r>
            <a:r>
              <a:rPr lang="sl-SI" dirty="0" smtClean="0"/>
              <a:t>on </a:t>
            </a:r>
            <a:r>
              <a:rPr lang="sl-SI" dirty="0" err="1" smtClean="0"/>
              <a:t>the</a:t>
            </a:r>
            <a:r>
              <a:rPr lang="sl-SI" dirty="0" smtClean="0"/>
              <a:t> </a:t>
            </a:r>
            <a:r>
              <a:rPr lang="sl-SI" dirty="0" err="1" smtClean="0"/>
              <a:t>Moon</a:t>
            </a:r>
            <a:r>
              <a:rPr lang="sl-SI" dirty="0" smtClean="0"/>
              <a:t>.</a:t>
            </a:r>
          </a:p>
          <a:p>
            <a:pPr>
              <a:buNone/>
            </a:pPr>
            <a:endParaRPr lang="sl-SI" dirty="0" smtClean="0"/>
          </a:p>
          <a:p>
            <a:pPr>
              <a:buFont typeface="Arial" charset="0"/>
              <a:buChar char="•"/>
            </a:pPr>
            <a:r>
              <a:rPr lang="sl-SI" dirty="0" smtClean="0">
                <a:solidFill>
                  <a:srgbClr val="0000FF"/>
                </a:solidFill>
              </a:rPr>
              <a:t>It’s </a:t>
            </a:r>
            <a:r>
              <a:rPr lang="sl-SI" dirty="0" err="1" smtClean="0">
                <a:solidFill>
                  <a:srgbClr val="0000FF"/>
                </a:solidFill>
              </a:rPr>
              <a:t>possible</a:t>
            </a:r>
            <a:r>
              <a:rPr lang="sl-SI" dirty="0" smtClean="0">
                <a:solidFill>
                  <a:srgbClr val="0000FF"/>
                </a:solidFill>
              </a:rPr>
              <a:t> </a:t>
            </a:r>
            <a:r>
              <a:rPr lang="sl-SI" dirty="0" err="1" smtClean="0">
                <a:solidFill>
                  <a:srgbClr val="0000FF"/>
                </a:solidFill>
              </a:rPr>
              <a:t>that</a:t>
            </a:r>
            <a:r>
              <a:rPr lang="sl-SI" dirty="0" smtClean="0">
                <a:solidFill>
                  <a:srgbClr val="0000FF"/>
                </a:solidFill>
              </a:rPr>
              <a:t> = (možno je)</a:t>
            </a:r>
          </a:p>
          <a:p>
            <a:pPr>
              <a:buNone/>
            </a:pPr>
            <a:r>
              <a:rPr lang="sl-SI" dirty="0" smtClean="0">
                <a:solidFill>
                  <a:srgbClr val="0000FF"/>
                </a:solidFill>
              </a:rPr>
              <a:t>       = It’s </a:t>
            </a:r>
            <a:r>
              <a:rPr lang="sl-SI" dirty="0" err="1" smtClean="0">
                <a:solidFill>
                  <a:srgbClr val="0000FF"/>
                </a:solidFill>
              </a:rPr>
              <a:t>possible</a:t>
            </a:r>
            <a:r>
              <a:rPr lang="sl-SI" dirty="0" smtClean="0">
                <a:solidFill>
                  <a:srgbClr val="0000FF"/>
                </a:solidFill>
              </a:rPr>
              <a:t> </a:t>
            </a:r>
            <a:r>
              <a:rPr lang="sl-SI" dirty="0" err="1" smtClean="0">
                <a:solidFill>
                  <a:srgbClr val="0000FF"/>
                </a:solidFill>
              </a:rPr>
              <a:t>that</a:t>
            </a:r>
            <a:r>
              <a:rPr lang="sl-SI" dirty="0" smtClean="0">
                <a:solidFill>
                  <a:srgbClr val="0000FF"/>
                </a:solidFill>
              </a:rPr>
              <a:t> </a:t>
            </a:r>
            <a:r>
              <a:rPr lang="sl-SI" dirty="0" err="1" smtClean="0"/>
              <a:t>the</a:t>
            </a:r>
            <a:r>
              <a:rPr lang="sl-SI" dirty="0" smtClean="0"/>
              <a:t> dog </a:t>
            </a:r>
            <a:r>
              <a:rPr lang="sl-SI" dirty="0" err="1" smtClean="0"/>
              <a:t>will</a:t>
            </a:r>
            <a:r>
              <a:rPr lang="sl-SI" dirty="0" smtClean="0"/>
              <a:t> bite. So, </a:t>
            </a:r>
            <a:r>
              <a:rPr lang="sl-SI" dirty="0" err="1" smtClean="0"/>
              <a:t>be</a:t>
            </a:r>
            <a:r>
              <a:rPr lang="sl-SI" dirty="0" smtClean="0"/>
              <a:t> </a:t>
            </a:r>
            <a:r>
              <a:rPr lang="sl-SI" dirty="0" err="1" smtClean="0"/>
              <a:t>careful</a:t>
            </a:r>
            <a:r>
              <a:rPr lang="sl-SI" dirty="0" smtClean="0"/>
              <a:t>.</a:t>
            </a:r>
          </a:p>
          <a:p>
            <a:pPr>
              <a:buNone/>
            </a:pPr>
            <a:r>
              <a:rPr lang="sl-SI" dirty="0" smtClean="0"/>
              <a:t>                                                                       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545713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285</Words>
  <Application>Microsoft Office PowerPoint</Application>
  <PresentationFormat>Širokozaslonsko</PresentationFormat>
  <Paragraphs>34</Paragraphs>
  <Slides>4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4</vt:i4>
      </vt:variant>
    </vt:vector>
  </HeadingPairs>
  <TitlesOfParts>
    <vt:vector size="8" baseType="lpstr">
      <vt:lpstr>Arial</vt:lpstr>
      <vt:lpstr>Calibri</vt:lpstr>
      <vt:lpstr>Times New Roman</vt:lpstr>
      <vt:lpstr>1_Officeova tema</vt:lpstr>
      <vt:lpstr>´WILL´ FUTURE  (Future Simple Tense)</vt:lpstr>
      <vt:lpstr>WILL Future - tvorba</vt:lpstr>
      <vt:lpstr>WILL Future – Raba</vt:lpstr>
      <vt:lpstr>PowerPointova predstavitev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´WILL´ FUTURE  (Future Simple Tense)</dc:title>
  <dc:creator>Uporabnik</dc:creator>
  <cp:lastModifiedBy>Uporabnik</cp:lastModifiedBy>
  <cp:revision>1</cp:revision>
  <dcterms:created xsi:type="dcterms:W3CDTF">2020-05-10T17:30:16Z</dcterms:created>
  <dcterms:modified xsi:type="dcterms:W3CDTF">2020-05-10T17:30:44Z</dcterms:modified>
</cp:coreProperties>
</file>