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513DC7D-0C7A-4D0B-8AE1-45A837100F8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70C6913-531B-4AA0-92C8-0F89677934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333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DC7D-0C7A-4D0B-8AE1-45A837100F8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6913-531B-4AA0-92C8-0F89677934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469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13DC7D-0C7A-4D0B-8AE1-45A837100F8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0C6913-531B-4AA0-92C8-0F89677934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2847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13DC7D-0C7A-4D0B-8AE1-45A837100F8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0C6913-531B-4AA0-92C8-0F8967793444}" type="slidenum">
              <a:rPr lang="sl-SI" smtClean="0"/>
              <a:t>‹#›</a:t>
            </a:fld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9451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13DC7D-0C7A-4D0B-8AE1-45A837100F8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0C6913-531B-4AA0-92C8-0F89677934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1955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DC7D-0C7A-4D0B-8AE1-45A837100F8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6913-531B-4AA0-92C8-0F89677934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1839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DC7D-0C7A-4D0B-8AE1-45A837100F8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6913-531B-4AA0-92C8-0F89677934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8208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DC7D-0C7A-4D0B-8AE1-45A837100F8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6913-531B-4AA0-92C8-0F89677934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734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13DC7D-0C7A-4D0B-8AE1-45A837100F8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0C6913-531B-4AA0-92C8-0F89677934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8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DC7D-0C7A-4D0B-8AE1-45A837100F8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6913-531B-4AA0-92C8-0F89677934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7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13DC7D-0C7A-4D0B-8AE1-45A837100F8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0C6913-531B-4AA0-92C8-0F89677934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735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DC7D-0C7A-4D0B-8AE1-45A837100F8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6913-531B-4AA0-92C8-0F89677934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01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DC7D-0C7A-4D0B-8AE1-45A837100F8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6913-531B-4AA0-92C8-0F89677934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670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DC7D-0C7A-4D0B-8AE1-45A837100F8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6913-531B-4AA0-92C8-0F89677934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798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DC7D-0C7A-4D0B-8AE1-45A837100F8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6913-531B-4AA0-92C8-0F89677934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401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DC7D-0C7A-4D0B-8AE1-45A837100F8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6913-531B-4AA0-92C8-0F89677934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424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DC7D-0C7A-4D0B-8AE1-45A837100F8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6913-531B-4AA0-92C8-0F89677934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11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3DC7D-0C7A-4D0B-8AE1-45A837100F8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C6913-531B-4AA0-92C8-0F89677934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903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WFBX-LWDSK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C06CB0-466E-4B01-A99D-0C2BF4FCD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Verovanje in verstva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F4A05D4-4482-4CE5-87ED-0E973DCEF6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Učbenik stran 53 -63</a:t>
            </a:r>
          </a:p>
        </p:txBody>
      </p:sp>
    </p:spTree>
    <p:extLst>
      <p:ext uri="{BB962C8B-B14F-4D97-AF65-F5344CB8AC3E}">
        <p14:creationId xmlns:p14="http://schemas.microsoft.com/office/powerpoint/2010/main" val="162523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8264F6-0E7A-4033-A7B7-8A535ACC6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Oglejte si videoposnetek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DF823B8-D9AB-41BB-B2B2-20A8F654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8529320" cy="4024125"/>
          </a:xfrm>
        </p:spPr>
        <p:txBody>
          <a:bodyPr>
            <a:normAutofit/>
          </a:bodyPr>
          <a:lstStyle/>
          <a:p>
            <a:r>
              <a:rPr lang="sl-SI" sz="2400" dirty="0">
                <a:hlinkClick r:id="rId2"/>
              </a:rPr>
              <a:t>https://www.youtube.com/watch?v=WFBX-LWDSKg</a:t>
            </a:r>
            <a:endParaRPr lang="sl-SI" sz="2400" dirty="0"/>
          </a:p>
          <a:p>
            <a:endParaRPr lang="sl-SI" sz="2400" dirty="0"/>
          </a:p>
          <a:p>
            <a:r>
              <a:rPr lang="sl-SI" sz="2400" dirty="0"/>
              <a:t>O poglavju Verovanje in verstva ste že veliko prebrali in o tem že napisali seminarsko nalogo.</a:t>
            </a:r>
          </a:p>
          <a:p>
            <a:endParaRPr lang="sl-SI" sz="2400" dirty="0"/>
          </a:p>
          <a:p>
            <a:r>
              <a:rPr lang="sl-SI" sz="2400" dirty="0"/>
              <a:t>Za ponovitev si poglejte gornji videoposnetek in razmislite ali ste tudi vi takega mnenja.</a:t>
            </a:r>
          </a:p>
        </p:txBody>
      </p:sp>
      <p:pic>
        <p:nvPicPr>
          <p:cNvPr id="5" name="Slika 4" descr="Slika, ki vsebuje besede risba&#10;&#10;Opis je samodejno ustvarjen">
            <a:extLst>
              <a:ext uri="{FF2B5EF4-FFF2-40B4-BE49-F238E27FC236}">
                <a16:creationId xmlns:a16="http://schemas.microsoft.com/office/drawing/2014/main" id="{2C7FB086-DD13-4C6D-9C77-7DE7A13D5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057401"/>
            <a:ext cx="2332355" cy="23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8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4F2D869-7F84-43E8-A397-86BE6579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r>
              <a:rPr lang="sl-SI" dirty="0"/>
              <a:t>Sedaj pa boste rešili še nekaj nalog.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6C8DBA-D7B5-4A9A-845B-43FBEA62A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0"/>
          <a:stretch/>
        </p:blipFill>
        <p:spPr>
          <a:xfrm rot="16200000">
            <a:off x="-1266906" y="2188762"/>
            <a:ext cx="6860373" cy="2482850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BBACE93-BC7A-47B0-98E5-53CC8B555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r>
              <a:rPr lang="sl-SI" sz="2400" dirty="0"/>
              <a:t>Pri reševanju si pomagajte z učbenikom stran 53 – 63.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D1D2A37-67FF-4159-AF4E-FAE0889C8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54" y="3355069"/>
            <a:ext cx="2738559" cy="273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7E79AC-26D8-40FA-81C9-2049CEAC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040" y="408773"/>
            <a:ext cx="975360" cy="891707"/>
          </a:xfrm>
        </p:spPr>
        <p:txBody>
          <a:bodyPr/>
          <a:lstStyle/>
          <a:p>
            <a:r>
              <a:rPr lang="sl-SI" dirty="0"/>
              <a:t>1.</a:t>
            </a:r>
          </a:p>
        </p:txBody>
      </p:sp>
      <p:pic>
        <p:nvPicPr>
          <p:cNvPr id="5" name="Slika 4" descr="Slika, ki vsebuje besede besedilo, posnetek zaslona&#10;&#10;Opis je samodejno ustvarjen">
            <a:extLst>
              <a:ext uri="{FF2B5EF4-FFF2-40B4-BE49-F238E27FC236}">
                <a16:creationId xmlns:a16="http://schemas.microsoft.com/office/drawing/2014/main" id="{BA00B5EF-2A11-49AE-8A2A-8CDF8D585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346"/>
            <a:ext cx="12192000" cy="468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1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5B69B0-E1F4-4932-9652-907659454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845" y="442706"/>
            <a:ext cx="995916" cy="1170753"/>
          </a:xfrm>
        </p:spPr>
        <p:txBody>
          <a:bodyPr/>
          <a:lstStyle/>
          <a:p>
            <a:r>
              <a:rPr lang="sl-SI" dirty="0"/>
              <a:t>2.</a:t>
            </a:r>
          </a:p>
        </p:txBody>
      </p:sp>
      <p:pic>
        <p:nvPicPr>
          <p:cNvPr id="5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6E84A8B2-1094-4F82-A91C-C7C8B88C9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3" y="74107"/>
            <a:ext cx="5384800" cy="6709786"/>
          </a:xfrm>
          <a:prstGeom prst="rect">
            <a:avLst/>
          </a:prstGeom>
        </p:spPr>
      </p:pic>
      <p:pic>
        <p:nvPicPr>
          <p:cNvPr id="7" name="Slika 6" descr="Slika, ki vsebuje besede posnetek zaslona&#10;&#10;Opis je samodejno ustvarjen">
            <a:extLst>
              <a:ext uri="{FF2B5EF4-FFF2-40B4-BE49-F238E27FC236}">
                <a16:creationId xmlns:a16="http://schemas.microsoft.com/office/drawing/2014/main" id="{0DCB689C-06B4-4261-9854-D3C320A2D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05" y="1897377"/>
            <a:ext cx="6209415" cy="15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4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D9D7CA-F619-4739-9D1B-D012F858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2080"/>
            <a:ext cx="1666240" cy="782320"/>
          </a:xfrm>
        </p:spPr>
        <p:txBody>
          <a:bodyPr/>
          <a:lstStyle/>
          <a:p>
            <a:r>
              <a:rPr lang="sl-SI" dirty="0"/>
              <a:t>3.</a:t>
            </a:r>
          </a:p>
        </p:txBody>
      </p:sp>
      <p:pic>
        <p:nvPicPr>
          <p:cNvPr id="5" name="Slika 4" descr="Slika, ki vsebuje besede besedilo, knjiga&#10;&#10;Opis je samodejno ustvarjen">
            <a:extLst>
              <a:ext uri="{FF2B5EF4-FFF2-40B4-BE49-F238E27FC236}">
                <a16:creationId xmlns:a16="http://schemas.microsoft.com/office/drawing/2014/main" id="{6E5DB8A6-9D2C-46B6-B4E2-B1D14C832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80" y="84875"/>
            <a:ext cx="9465517" cy="668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92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CDD1C7-3E51-40DC-8B85-24AA12A3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BC0C6-2E6A-4FE0-8465-4642D2406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89D239E-6E25-4FD4-B3F3-4D5E6534D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49" y="302260"/>
            <a:ext cx="977732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/>
              <a:t>4.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CE42A09-4F29-4DF7-BE2A-F91C882A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5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3616F7C1-C9D1-47D9-B312-1F2DB5FDD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1" y="467787"/>
            <a:ext cx="10099040" cy="547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58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CDD1C7-3E51-40DC-8B85-24AA12A3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BC0C6-2E6A-4FE0-8465-4642D2406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70A107B-28EB-4686-91F4-31D8D312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39" y="553719"/>
            <a:ext cx="1117601" cy="28752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/>
              <a:t>5.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CE42A09-4F29-4DF7-BE2A-F91C882A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5" name="Slika 4" descr="Slika, ki vsebuje besede stavba&#10;&#10;Opis je samodejno ustvarjen">
            <a:extLst>
              <a:ext uri="{FF2B5EF4-FFF2-40B4-BE49-F238E27FC236}">
                <a16:creationId xmlns:a16="http://schemas.microsoft.com/office/drawing/2014/main" id="{1F6A3556-8E9F-4DFA-8A26-EFDC4889B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61" y="368511"/>
            <a:ext cx="9956800" cy="552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4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CDD1C7-3E51-40DC-8B85-24AA12A3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BC0C6-2E6A-4FE0-8465-4642D2406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634266C-31CB-4AA5-9282-E8247AE18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12822"/>
            <a:ext cx="914396" cy="14850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6.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C686525-A4A6-4614-8AEE-CF21B8F2A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0"/>
          <a:stretch/>
        </p:blipFill>
        <p:spPr>
          <a:xfrm rot="16200000">
            <a:off x="7520388" y="2188762"/>
            <a:ext cx="6860373" cy="2482850"/>
          </a:xfrm>
          <a:prstGeom prst="rect">
            <a:avLst/>
          </a:prstGeom>
        </p:spPr>
      </p:pic>
      <p:pic>
        <p:nvPicPr>
          <p:cNvPr id="5" name="Slika 4" descr="Slika, ki vsebuje besede besedilo, posnetek zaslona&#10;&#10;Opis je samodejno ustvarjen">
            <a:extLst>
              <a:ext uri="{FF2B5EF4-FFF2-40B4-BE49-F238E27FC236}">
                <a16:creationId xmlns:a16="http://schemas.microsoft.com/office/drawing/2014/main" id="{5CE45EA7-C001-4A7F-AA65-F92328B23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5" y="1237706"/>
            <a:ext cx="11017925" cy="511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7159"/>
      </p:ext>
    </p:extLst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Sled pa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led pa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87</Words>
  <Application>Microsoft Office PowerPoint</Application>
  <PresentationFormat>Širokozaslonsko</PresentationFormat>
  <Paragraphs>16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Sled pare</vt:lpstr>
      <vt:lpstr>Verovanje in verstva</vt:lpstr>
      <vt:lpstr>Oglejte si videoposnetek</vt:lpstr>
      <vt:lpstr>Sedaj pa boste rešili še nekaj nalog.</vt:lpstr>
      <vt:lpstr>1.</vt:lpstr>
      <vt:lpstr>2.</vt:lpstr>
      <vt:lpstr>3.</vt:lpstr>
      <vt:lpstr>4.</vt:lpstr>
      <vt:lpstr>5.</vt:lpstr>
      <vt:lpstr>6.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Verovanje in verstva</dc:title>
  <dc:creator>Sara</dc:creator>
  <cp:lastModifiedBy>Sara</cp:lastModifiedBy>
  <cp:revision>4</cp:revision>
  <dcterms:created xsi:type="dcterms:W3CDTF">2020-05-23T19:34:11Z</dcterms:created>
  <dcterms:modified xsi:type="dcterms:W3CDTF">2020-05-23T19:41:42Z</dcterms:modified>
</cp:coreProperties>
</file>