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	SHRANJEVANJE ŽIVIL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59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471749" y="635726"/>
            <a:ext cx="93442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sz="2800" b="1" dirty="0" smtClean="0">
                <a:solidFill>
                  <a:srgbClr val="FF0000"/>
                </a:solidFill>
              </a:rPr>
              <a:t>VSAKO ŽIVILO JE POKVARLJIVO. </a:t>
            </a:r>
            <a:r>
              <a:rPr lang="sl-SI" sz="2800" dirty="0" smtClean="0"/>
              <a:t>Pomembno je, da vsako živilo pravilno shranimo, saj s tem podaljšamo obstojnost živila in rok trajanja.</a:t>
            </a:r>
          </a:p>
          <a:p>
            <a:pPr marL="342900" indent="-342900">
              <a:buAutoNum type="arabicPeriod"/>
            </a:pPr>
            <a:endParaRPr lang="sl-SI" sz="2800" dirty="0" smtClean="0"/>
          </a:p>
          <a:p>
            <a:pPr marL="342900" indent="-342900">
              <a:buAutoNum type="arabicPeriod"/>
            </a:pPr>
            <a:r>
              <a:rPr lang="sl-SI" sz="2800" dirty="0" smtClean="0"/>
              <a:t>Živilom lahko škoduje svetloba, toplota in vlaga.</a:t>
            </a:r>
            <a:endParaRPr lang="sl-SI" sz="28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23" y="3219994"/>
            <a:ext cx="3914503" cy="29358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911" y="3142295"/>
            <a:ext cx="5499735" cy="3091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501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397829" y="2943497"/>
            <a:ext cx="3335382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200" dirty="0" smtClean="0"/>
              <a:t>SHRANJEVANJE ŽIVIL</a:t>
            </a:r>
            <a:endParaRPr lang="sl-SI" sz="3200" dirty="0"/>
          </a:p>
        </p:txBody>
      </p:sp>
      <p:cxnSp>
        <p:nvCxnSpPr>
          <p:cNvPr id="4" name="Raven puščični povezovalnik 3"/>
          <p:cNvCxnSpPr/>
          <p:nvPr/>
        </p:nvCxnSpPr>
        <p:spPr>
          <a:xfrm flipH="1" flipV="1">
            <a:off x="3544965" y="373707"/>
            <a:ext cx="2379043" cy="2560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PoljeZBesedilom 4"/>
          <p:cNvSpPr txBox="1"/>
          <p:nvPr/>
        </p:nvSpPr>
        <p:spPr>
          <a:xfrm>
            <a:off x="1862735" y="142875"/>
            <a:ext cx="155883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dirty="0" smtClean="0"/>
              <a:t>HLADILNIK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930795" y="1426595"/>
            <a:ext cx="2873829" cy="1754326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Pripravljene kuhane jedi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Odprta predelana živila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Mleko in mlečni izdelki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Jajca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Meso</a:t>
            </a:r>
          </a:p>
          <a:p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15471" y="692402"/>
            <a:ext cx="232518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Shranjujemo živila, ki so hitro pokvarljiva.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9278472" y="246911"/>
            <a:ext cx="229906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dirty="0" smtClean="0"/>
              <a:t>ZAMRZOVALNIK</a:t>
            </a:r>
            <a:endParaRPr lang="sl-SI" dirty="0"/>
          </a:p>
        </p:txBody>
      </p:sp>
      <p:cxnSp>
        <p:nvCxnSpPr>
          <p:cNvPr id="9" name="Raven puščični povezovalnik 8"/>
          <p:cNvCxnSpPr/>
          <p:nvPr/>
        </p:nvCxnSpPr>
        <p:spPr>
          <a:xfrm flipV="1">
            <a:off x="7733211" y="477743"/>
            <a:ext cx="1464577" cy="24795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9073820" y="932492"/>
            <a:ext cx="270836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Shranjujemo živila, za katera želimo, da so obstojna dalj časa.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9712937" y="2036762"/>
            <a:ext cx="1602377" cy="1200329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Sladoled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Meso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Ribe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Zelenjava</a:t>
            </a:r>
            <a:endParaRPr lang="sl-SI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315" b="80278" l="7865" r="31875"/>
                    </a14:imgEffect>
                  </a14:imgLayer>
                </a14:imgProps>
              </a:ext>
            </a:extLst>
          </a:blip>
          <a:srcRect l="7659" t="53247" r="67578" b="18758"/>
          <a:stretch/>
        </p:blipFill>
        <p:spPr>
          <a:xfrm>
            <a:off x="6065520" y="246911"/>
            <a:ext cx="2627300" cy="1670759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467319" y="3910147"/>
            <a:ext cx="273423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dirty="0" smtClean="0"/>
              <a:t>OMARE/ SHRAMBE</a:t>
            </a:r>
            <a:endParaRPr lang="sl-SI" sz="2400" dirty="0"/>
          </a:p>
        </p:txBody>
      </p:sp>
      <p:cxnSp>
        <p:nvCxnSpPr>
          <p:cNvPr id="15" name="Raven puščični povezovalnik 14"/>
          <p:cNvCxnSpPr>
            <a:endCxn id="14" idx="3"/>
          </p:cNvCxnSpPr>
          <p:nvPr/>
        </p:nvCxnSpPr>
        <p:spPr>
          <a:xfrm flipH="1">
            <a:off x="3201554" y="4030442"/>
            <a:ext cx="1406306" cy="1105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PoljeZBesedilom 17"/>
          <p:cNvSpPr txBox="1"/>
          <p:nvPr/>
        </p:nvSpPr>
        <p:spPr>
          <a:xfrm>
            <a:off x="247684" y="4597316"/>
            <a:ext cx="363403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Shranjujemo živila, ki imajo malo vode. Omare/ shrambe morajo biti zračne.</a:t>
            </a:r>
            <a:endParaRPr lang="sl-SI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114878" y="5746150"/>
            <a:ext cx="3899647" cy="374323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Sladkor, sol, moka, riž, testenine…</a:t>
            </a:r>
            <a:endParaRPr lang="sl-SI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10201835" y="3824870"/>
            <a:ext cx="959223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dirty="0" smtClean="0"/>
              <a:t>KLETI</a:t>
            </a:r>
            <a:endParaRPr lang="sl-SI" dirty="0"/>
          </a:p>
        </p:txBody>
      </p:sp>
      <p:cxnSp>
        <p:nvCxnSpPr>
          <p:cNvPr id="22" name="Raven puščični povezovalnik 21"/>
          <p:cNvCxnSpPr/>
          <p:nvPr/>
        </p:nvCxnSpPr>
        <p:spPr>
          <a:xfrm>
            <a:off x="7746336" y="3686375"/>
            <a:ext cx="2365852" cy="3693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PoljeZBesedilom 27"/>
          <p:cNvSpPr txBox="1"/>
          <p:nvPr/>
        </p:nvSpPr>
        <p:spPr>
          <a:xfrm>
            <a:off x="9810398" y="4420865"/>
            <a:ext cx="193035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Temne in hladne.</a:t>
            </a:r>
            <a:endParaRPr lang="sl-SI" dirty="0"/>
          </a:p>
        </p:txBody>
      </p:sp>
      <p:sp>
        <p:nvSpPr>
          <p:cNvPr id="29" name="PoljeZBesedilom 28"/>
          <p:cNvSpPr txBox="1"/>
          <p:nvPr/>
        </p:nvSpPr>
        <p:spPr>
          <a:xfrm>
            <a:off x="10112188" y="4935330"/>
            <a:ext cx="1613647" cy="1200329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Krompir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Jabolka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Hruške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Čebula </a:t>
            </a:r>
            <a:endParaRPr lang="sl-SI" dirty="0"/>
          </a:p>
        </p:txBody>
      </p:sp>
      <p:pic>
        <p:nvPicPr>
          <p:cNvPr id="30" name="Slika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979" y="4432315"/>
            <a:ext cx="2350175" cy="2285492"/>
          </a:xfrm>
          <a:prstGeom prst="rect">
            <a:avLst/>
          </a:prstGeom>
        </p:spPr>
      </p:pic>
      <p:pic>
        <p:nvPicPr>
          <p:cNvPr id="35" name="Slika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6361" y="4140979"/>
            <a:ext cx="1929117" cy="25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REŠI NALOGI V DELOVNEM ZVEZKU NA STRANI 29 / VAJA 44 IN 45</a:t>
            </a:r>
          </a:p>
          <a:p>
            <a:pPr marL="0" indent="0">
              <a:buNone/>
            </a:pPr>
            <a:r>
              <a:rPr lang="sl-SI" dirty="0" smtClean="0"/>
              <a:t>NALOGI MI POŠLJI V OGLED DO PETKA, 8.5.2020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2916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Po meri 1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areči rob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448</TotalTime>
  <Words>133</Words>
  <Application>Microsoft Office PowerPoint</Application>
  <PresentationFormat>Širokozaslonsko</PresentationFormat>
  <Paragraphs>29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7" baseType="lpstr">
      <vt:lpstr>Arial</vt:lpstr>
      <vt:lpstr>Tw Cen MT</vt:lpstr>
      <vt:lpstr>Kapljica</vt:lpstr>
      <vt:lpstr> SHRANJEVANJE ŽIVIL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SHRANJEVANJE ŽIVIL</dc:title>
  <dc:creator>Anja</dc:creator>
  <cp:lastModifiedBy>Anja</cp:lastModifiedBy>
  <cp:revision>4</cp:revision>
  <dcterms:created xsi:type="dcterms:W3CDTF">2020-05-03T10:54:51Z</dcterms:created>
  <dcterms:modified xsi:type="dcterms:W3CDTF">2020-05-03T18:23:45Z</dcterms:modified>
</cp:coreProperties>
</file>