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4AE6-0259-477A-B9D9-36F121EB692A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7A32-2DD0-453F-924B-03E11C4F2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56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4AE6-0259-477A-B9D9-36F121EB692A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7A32-2DD0-453F-924B-03E11C4F2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598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4AE6-0259-477A-B9D9-36F121EB692A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7A32-2DD0-453F-924B-03E11C4F2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072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4AE6-0259-477A-B9D9-36F121EB692A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7A32-2DD0-453F-924B-03E11C4F2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51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4AE6-0259-477A-B9D9-36F121EB692A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7A32-2DD0-453F-924B-03E11C4F2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46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4AE6-0259-477A-B9D9-36F121EB692A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7A32-2DD0-453F-924B-03E11C4F2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241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4AE6-0259-477A-B9D9-36F121EB692A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7A32-2DD0-453F-924B-03E11C4F2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83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4AE6-0259-477A-B9D9-36F121EB692A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7A32-2DD0-453F-924B-03E11C4F2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869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4AE6-0259-477A-B9D9-36F121EB692A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7A32-2DD0-453F-924B-03E11C4F2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483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4AE6-0259-477A-B9D9-36F121EB692A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7A32-2DD0-453F-924B-03E11C4F2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320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4AE6-0259-477A-B9D9-36F121EB692A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7A32-2DD0-453F-924B-03E11C4F2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15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D4AE6-0259-477A-B9D9-36F121EB692A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F7A32-2DD0-453F-924B-03E11C4F2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198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gradiva.gis.si/web/egradiva-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652100"/>
            <a:ext cx="9144000" cy="2387600"/>
          </a:xfrm>
        </p:spPr>
        <p:txBody>
          <a:bodyPr/>
          <a:lstStyle/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PRIKAZOVANJE ZEMLJINEGA POVRŠJA</a:t>
            </a:r>
            <a:endParaRPr lang="sl-S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SDZ, str.: 74, 75, 76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45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so prikazovali površje Zemlje nekoč?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054" y="1690688"/>
            <a:ext cx="5715000" cy="37814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570" y="1690688"/>
            <a:ext cx="5251112" cy="44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6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08" y="1347870"/>
            <a:ext cx="5301343" cy="5314596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2830286" y="6064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Zemljevid arabskega geografa Al </a:t>
            </a:r>
            <a:r>
              <a:rPr lang="sl-SI" dirty="0" err="1"/>
              <a:t>Idrisija</a:t>
            </a:r>
            <a:r>
              <a:rPr lang="sl-SI" dirty="0"/>
              <a:t>, vrezan na srebrno ploščo (12. stoletje)</a:t>
            </a:r>
          </a:p>
        </p:txBody>
      </p:sp>
    </p:spTree>
    <p:extLst>
      <p:ext uri="{BB962C8B-B14F-4D97-AF65-F5344CB8AC3E}">
        <p14:creationId xmlns:p14="http://schemas.microsoft.com/office/powerpoint/2010/main" val="263691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714103"/>
            <a:ext cx="10515600" cy="546286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C00000"/>
                </a:solidFill>
              </a:rPr>
              <a:t>PRIKAZOVANJE ZEMLJINEGA POVRŠJA   (zapis v zvezek)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V zadnjih stoletjih Zemljino površje prikazujemo na različne načine:</a:t>
            </a:r>
          </a:p>
          <a:p>
            <a:r>
              <a:rPr lang="sl-SI" dirty="0" smtClean="0"/>
              <a:t>z globusom,</a:t>
            </a:r>
          </a:p>
          <a:p>
            <a:r>
              <a:rPr lang="sl-SI" dirty="0"/>
              <a:t>z</a:t>
            </a:r>
            <a:r>
              <a:rPr lang="sl-SI" dirty="0" smtClean="0"/>
              <a:t> zemljevidi (kartami) , risbami,</a:t>
            </a:r>
          </a:p>
          <a:p>
            <a:r>
              <a:rPr lang="sl-SI" dirty="0"/>
              <a:t>p</a:t>
            </a:r>
            <a:r>
              <a:rPr lang="sl-SI" dirty="0" smtClean="0"/>
              <a:t>anoramskimi slikami,</a:t>
            </a:r>
          </a:p>
          <a:p>
            <a:r>
              <a:rPr lang="sl-SI" dirty="0"/>
              <a:t>f</a:t>
            </a:r>
            <a:r>
              <a:rPr lang="sl-SI" dirty="0" smtClean="0"/>
              <a:t>otografijami,</a:t>
            </a:r>
          </a:p>
          <a:p>
            <a:r>
              <a:rPr lang="sl-SI" dirty="0" smtClean="0"/>
              <a:t>letalskimi in satelitskimi posnetki,</a:t>
            </a:r>
          </a:p>
          <a:p>
            <a:r>
              <a:rPr lang="sl-SI" dirty="0"/>
              <a:t>r</a:t>
            </a:r>
            <a:r>
              <a:rPr lang="sl-SI" dirty="0" smtClean="0"/>
              <a:t>ačunalniškimi modeli.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29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52"/>
          </a:xfrm>
        </p:spPr>
        <p:txBody>
          <a:bodyPr>
            <a:normAutofit fontScale="90000"/>
          </a:bodyPr>
          <a:lstStyle/>
          <a:p>
            <a:r>
              <a:rPr lang="sl-SI" dirty="0"/>
              <a:t>Zemljevid pripoveduje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191" y="1090157"/>
            <a:ext cx="8601792" cy="54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8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4988" y="0"/>
            <a:ext cx="10515600" cy="132556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POIŠČI PRAVILNE PARE MED PRIPOMOČKI ZA PRIKAZOVANJE ZEMLJINEGA POVRŠJA IN NJIHOVIMI OPISI. </a:t>
            </a:r>
            <a:r>
              <a:rPr lang="sl-SI" sz="2400" b="1" dirty="0" smtClean="0">
                <a:solidFill>
                  <a:srgbClr val="C00000"/>
                </a:solidFill>
              </a:rPr>
              <a:t>PRAVILNO POVEZANE PARE PREPIŠI V ZVEZEK</a:t>
            </a:r>
            <a:endParaRPr lang="sl-SI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506587"/>
              </p:ext>
            </p:extLst>
          </p:nvPr>
        </p:nvGraphicFramePr>
        <p:xfrm>
          <a:off x="404948" y="1236616"/>
          <a:ext cx="11155679" cy="501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673">
                  <a:extLst>
                    <a:ext uri="{9D8B030D-6E8A-4147-A177-3AD203B41FA5}">
                      <a16:colId xmlns:a16="http://schemas.microsoft.com/office/drawing/2014/main" val="4048212981"/>
                    </a:ext>
                  </a:extLst>
                </a:gridCol>
                <a:gridCol w="9107006">
                  <a:extLst>
                    <a:ext uri="{9D8B030D-6E8A-4147-A177-3AD203B41FA5}">
                      <a16:colId xmlns:a16="http://schemas.microsoft.com/office/drawing/2014/main" val="766800470"/>
                    </a:ext>
                  </a:extLst>
                </a:gridCol>
              </a:tblGrid>
              <a:tr h="683435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PRIPOMOČEK 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OPIS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62386"/>
                  </a:ext>
                </a:extLst>
              </a:tr>
              <a:tr h="683435">
                <a:tc>
                  <a:txBody>
                    <a:bodyPr/>
                    <a:lstStyle/>
                    <a:p>
                      <a:r>
                        <a:rPr lang="sl-SI" dirty="0" smtClean="0"/>
                        <a:t>ZEMLJEVID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Pokrajino prikazujeta z izbrane, </a:t>
                      </a:r>
                      <a:r>
                        <a:rPr lang="sl-SI" dirty="0" err="1" smtClean="0"/>
                        <a:t>ponavadi</a:t>
                      </a:r>
                      <a:r>
                        <a:rPr lang="sl-SI" dirty="0" smtClean="0"/>
                        <a:t> dvignjene točke.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163566"/>
                  </a:ext>
                </a:extLst>
              </a:tr>
              <a:tr h="683435">
                <a:tc>
                  <a:txBody>
                    <a:bodyPr/>
                    <a:lstStyle/>
                    <a:p>
                      <a:r>
                        <a:rPr lang="sl-SI" dirty="0" smtClean="0"/>
                        <a:t>RELIEF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Za</a:t>
                      </a:r>
                      <a:r>
                        <a:rPr lang="sl-SI" baseline="0" dirty="0" smtClean="0"/>
                        <a:t> fotografiranje uporabljajo letala in satelite. Posnetke uporabijo za izdelavo zemljevidov.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086150"/>
                  </a:ext>
                </a:extLst>
              </a:tr>
              <a:tr h="901840">
                <a:tc>
                  <a:txBody>
                    <a:bodyPr/>
                    <a:lstStyle/>
                    <a:p>
                      <a:r>
                        <a:rPr lang="sl-SI" dirty="0" smtClean="0"/>
                        <a:t>PANORAMSKA RISBA IN FOTOGRAFIJA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Je pomanjšana podoba Zemljinega površja,</a:t>
                      </a:r>
                      <a:r>
                        <a:rPr lang="sl-SI" baseline="0" dirty="0" smtClean="0"/>
                        <a:t> prikazana na ravni ploskvi, v določenem merilu in z dogovorjenimi znaki.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449058"/>
                  </a:ext>
                </a:extLst>
              </a:tr>
              <a:tr h="683435">
                <a:tc>
                  <a:txBody>
                    <a:bodyPr/>
                    <a:lstStyle/>
                    <a:p>
                      <a:r>
                        <a:rPr lang="sl-SI" dirty="0" smtClean="0"/>
                        <a:t>FOTOGRAFIJE IZ ZRAKA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Je model Zemlje, ki prikazuje njeno okroglo obliko. 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02339"/>
                  </a:ext>
                </a:extLst>
              </a:tr>
              <a:tr h="683435">
                <a:tc>
                  <a:txBody>
                    <a:bodyPr/>
                    <a:lstStyle/>
                    <a:p>
                      <a:r>
                        <a:rPr lang="sl-SI" dirty="0" smtClean="0"/>
                        <a:t>GLOBUS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Omogoča nam prikazovanje interaktivnega globusa.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9991"/>
                  </a:ext>
                </a:extLst>
              </a:tr>
              <a:tr h="683435">
                <a:tc>
                  <a:txBody>
                    <a:bodyPr/>
                    <a:lstStyle/>
                    <a:p>
                      <a:r>
                        <a:rPr lang="sl-SI" dirty="0" smtClean="0"/>
                        <a:t>IT (informacijska tehnologija)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Prikazujemo</a:t>
                      </a:r>
                      <a:r>
                        <a:rPr lang="sl-SI" baseline="0" dirty="0" smtClean="0"/>
                        <a:t> le oblike površja, npr. nižine, griče, gore… Izdelani so iz različnih materialov. Če dodamo naselja, reke, rastlinstvo…, govorimo o površju.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77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68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42109" y="493213"/>
            <a:ext cx="4430486" cy="4351338"/>
          </a:xfrm>
        </p:spPr>
        <p:txBody>
          <a:bodyPr/>
          <a:lstStyle/>
          <a:p>
            <a:r>
              <a:rPr lang="sl-SI" dirty="0" smtClean="0"/>
              <a:t>Reši naloge v SDZ, str. 76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Za razvedrilo in ponovitev si poglej na spletni strani </a:t>
            </a:r>
            <a:r>
              <a:rPr lang="sl-SI" dirty="0" err="1" smtClean="0"/>
              <a:t>egradiva</a:t>
            </a:r>
            <a:r>
              <a:rPr lang="sl-SI" dirty="0" smtClean="0"/>
              <a:t> – </a:t>
            </a:r>
            <a:r>
              <a:rPr lang="sl-SI" dirty="0" smtClean="0">
                <a:hlinkClick r:id="rId2"/>
              </a:rPr>
              <a:t>http://egradiva.gis.si/web/egradiva-os</a:t>
            </a: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Kartografija v osnovni šoli </a:t>
            </a:r>
            <a:r>
              <a:rPr lang="sl-SI" dirty="0" smtClean="0"/>
              <a:t>naslednja poglavja: 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793" y="223357"/>
            <a:ext cx="5591052" cy="6456117"/>
          </a:xfrm>
          <a:prstGeom prst="rect">
            <a:avLst/>
          </a:prstGeom>
        </p:spPr>
      </p:pic>
      <p:sp>
        <p:nvSpPr>
          <p:cNvPr id="5" name="Desna puščica 4"/>
          <p:cNvSpPr/>
          <p:nvPr/>
        </p:nvSpPr>
        <p:spPr>
          <a:xfrm>
            <a:off x="4023359" y="4290264"/>
            <a:ext cx="2055223" cy="1108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851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231</Words>
  <Application>Microsoft Office PowerPoint</Application>
  <PresentationFormat>Širokozaslonsko</PresentationFormat>
  <Paragraphs>33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PRIKAZOVANJE ZEMLJINEGA POVRŠJA</vt:lpstr>
      <vt:lpstr>Kako so prikazovali površje Zemlje nekoč?</vt:lpstr>
      <vt:lpstr>PowerPointova predstavitev</vt:lpstr>
      <vt:lpstr>PowerPointova predstavitev</vt:lpstr>
      <vt:lpstr>Zemljevid pripoveduje</vt:lpstr>
      <vt:lpstr>POIŠČI PRAVILNE PARE MED PRIPOMOČKI ZA PRIKAZOVANJE ZEMLJINEGA POVRŠJA IN NJIHOVIMI OPISI. PRAVILNO POVEZANE PARE PREPIŠI V ZVEZEK</vt:lpstr>
      <vt:lpstr>PowerPointova predstavitev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PRIKAZOVANJE ZEMLJINEGA POVRŠJA</dc:title>
  <dc:creator>Primož Golle</dc:creator>
  <cp:lastModifiedBy>Primož Golle</cp:lastModifiedBy>
  <cp:revision>7</cp:revision>
  <dcterms:created xsi:type="dcterms:W3CDTF">2020-05-05T12:15:03Z</dcterms:created>
  <dcterms:modified xsi:type="dcterms:W3CDTF">2020-05-05T13:04:46Z</dcterms:modified>
</cp:coreProperties>
</file>