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456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7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7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52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905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152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03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201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78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67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11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5AE6-F68D-46E4-A56F-C006348B534F}" type="datetimeFigureOut">
              <a:rPr lang="sl-SI" smtClean="0"/>
              <a:t>14. 05. 2020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DD463-C46D-40F7-92CE-1592610532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040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63" y="377483"/>
            <a:ext cx="10515600" cy="858194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HOW ARE THINGS PACKED?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8117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b="1" u="sng" dirty="0" smtClean="0">
                <a:solidFill>
                  <a:srgbClr val="0070C0"/>
                </a:solidFill>
              </a:rPr>
              <a:t>PREPIŠI V ZVEZEK IN NAREDI NALOGI NA DRUGEM DIAPOZITIVU.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a </a:t>
            </a:r>
            <a:r>
              <a:rPr lang="sl-SI" sz="2400" dirty="0" smtClean="0">
                <a:solidFill>
                  <a:srgbClr val="0070C0"/>
                </a:solidFill>
              </a:rPr>
              <a:t>packet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smtClean="0"/>
              <a:t>– crisps, sweets, peanuts, </a:t>
            </a:r>
            <a:r>
              <a:rPr lang="sl-SI" sz="2400" dirty="0" err="1" smtClean="0"/>
              <a:t>noodles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a </a:t>
            </a:r>
            <a:r>
              <a:rPr lang="sl-SI" sz="2400" dirty="0" err="1" smtClean="0">
                <a:solidFill>
                  <a:srgbClr val="0070C0"/>
                </a:solidFill>
              </a:rPr>
              <a:t>bottle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- </a:t>
            </a:r>
            <a:r>
              <a:rPr lang="sl-SI" sz="2400" dirty="0" err="1" smtClean="0"/>
              <a:t>water</a:t>
            </a:r>
            <a:r>
              <a:rPr lang="sl-SI" sz="2400" dirty="0" smtClean="0"/>
              <a:t>, milk, wine, juice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box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- </a:t>
            </a:r>
            <a:r>
              <a:rPr lang="sl-SI" sz="2400" dirty="0" err="1" smtClean="0"/>
              <a:t>chocolates</a:t>
            </a:r>
            <a:r>
              <a:rPr lang="sl-SI" sz="2400" dirty="0" smtClean="0"/>
              <a:t>, cereal, </a:t>
            </a:r>
            <a:r>
              <a:rPr lang="sl-SI" sz="2400" dirty="0" err="1" smtClean="0"/>
              <a:t>lasagne</a:t>
            </a:r>
            <a:r>
              <a:rPr lang="sl-SI" sz="2400" dirty="0" smtClean="0"/>
              <a:t>, pasta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kilo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- </a:t>
            </a:r>
            <a:r>
              <a:rPr lang="sl-SI" sz="2400" dirty="0" smtClean="0"/>
              <a:t> meat, apples, cheese, </a:t>
            </a:r>
            <a:r>
              <a:rPr lang="sl-SI" sz="2400" dirty="0" err="1" smtClean="0"/>
              <a:t>butter</a:t>
            </a:r>
            <a:r>
              <a:rPr lang="sl-SI" sz="2400" dirty="0" smtClean="0"/>
              <a:t>, </a:t>
            </a:r>
            <a:r>
              <a:rPr lang="sl-SI" sz="2400" dirty="0" err="1" smtClean="0"/>
              <a:t>flour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bar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- </a:t>
            </a:r>
            <a:r>
              <a:rPr lang="sl-SI" sz="2400" dirty="0" err="1" smtClean="0"/>
              <a:t>soap</a:t>
            </a:r>
            <a:r>
              <a:rPr lang="sl-SI" sz="2400" dirty="0" smtClean="0"/>
              <a:t>, </a:t>
            </a:r>
            <a:r>
              <a:rPr lang="sl-SI" sz="2400" dirty="0" err="1" smtClean="0"/>
              <a:t>gold</a:t>
            </a:r>
            <a:r>
              <a:rPr lang="sl-SI" sz="2400" dirty="0" smtClean="0"/>
              <a:t>, </a:t>
            </a:r>
            <a:r>
              <a:rPr lang="sl-SI" sz="2400" dirty="0" err="1" smtClean="0"/>
              <a:t>chocolate</a:t>
            </a:r>
            <a:r>
              <a:rPr lang="sl-SI" sz="2400" dirty="0" smtClean="0"/>
              <a:t> (</a:t>
            </a:r>
            <a:r>
              <a:rPr lang="sl-SI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tudi</a:t>
            </a:r>
            <a:r>
              <a:rPr lang="sl-SI" sz="2400" dirty="0" smtClean="0"/>
              <a:t>: </a:t>
            </a:r>
            <a:r>
              <a:rPr lang="sl-SI" sz="2400" dirty="0" smtClean="0">
                <a:solidFill>
                  <a:srgbClr val="0070C0"/>
                </a:solidFill>
              </a:rPr>
              <a:t>a </a:t>
            </a:r>
            <a:r>
              <a:rPr lang="sl-SI" sz="2400" dirty="0" err="1" smtClean="0">
                <a:solidFill>
                  <a:srgbClr val="0070C0"/>
                </a:solidFill>
              </a:rPr>
              <a:t>piece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/>
              <a:t>chocolate</a:t>
            </a:r>
            <a:r>
              <a:rPr lang="sl-SI" sz="2400" dirty="0" smtClean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carton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- </a:t>
            </a:r>
            <a:r>
              <a:rPr lang="sl-SI" sz="2400" dirty="0" err="1" smtClean="0"/>
              <a:t>milk</a:t>
            </a:r>
            <a:r>
              <a:rPr lang="sl-SI" sz="2400" dirty="0" smtClean="0"/>
              <a:t>, </a:t>
            </a:r>
            <a:r>
              <a:rPr lang="sl-SI" sz="2400" dirty="0" err="1" smtClean="0"/>
              <a:t>juice</a:t>
            </a:r>
            <a:r>
              <a:rPr lang="sl-SI" sz="2400" dirty="0"/>
              <a:t> 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loaf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– </a:t>
            </a:r>
            <a:r>
              <a:rPr lang="sl-SI" sz="2400" dirty="0" err="1" smtClean="0"/>
              <a:t>bread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slice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srgbClr val="0070C0"/>
                </a:solidFill>
              </a:rPr>
              <a:t>of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sl-SI" sz="2400" dirty="0" smtClean="0"/>
              <a:t>– </a:t>
            </a:r>
            <a:r>
              <a:rPr lang="sl-SI" sz="2400" dirty="0" err="1" smtClean="0"/>
              <a:t>cheese</a:t>
            </a:r>
            <a:r>
              <a:rPr lang="sl-SI" sz="2400" dirty="0" smtClean="0"/>
              <a:t>, ham, </a:t>
            </a:r>
            <a:r>
              <a:rPr lang="sl-SI" sz="2400" dirty="0" err="1" smtClean="0"/>
              <a:t>bread</a:t>
            </a:r>
            <a:r>
              <a:rPr lang="sl-SI" sz="2400" dirty="0" smtClean="0"/>
              <a:t>, salami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a</a:t>
            </a:r>
            <a:r>
              <a:rPr lang="sl-SI" sz="2400" dirty="0" smtClean="0">
                <a:solidFill>
                  <a:srgbClr val="0070C0"/>
                </a:solidFill>
              </a:rPr>
              <a:t> dozen </a:t>
            </a:r>
            <a:r>
              <a:rPr lang="sl-SI" sz="2400" dirty="0" smtClean="0"/>
              <a:t>eggs (12)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88754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In </a:t>
            </a:r>
            <a:r>
              <a:rPr lang="sl-SI" b="1" dirty="0" err="1" smtClean="0"/>
              <a:t>your</a:t>
            </a:r>
            <a:r>
              <a:rPr lang="sl-SI" b="1" dirty="0" smtClean="0"/>
              <a:t> </a:t>
            </a:r>
            <a:r>
              <a:rPr lang="sl-SI" b="1" dirty="0" err="1" smtClean="0"/>
              <a:t>exercise</a:t>
            </a:r>
            <a:r>
              <a:rPr lang="sl-SI" b="1" dirty="0" smtClean="0"/>
              <a:t> </a:t>
            </a:r>
            <a:r>
              <a:rPr lang="sl-SI" b="1" dirty="0" err="1" smtClean="0"/>
              <a:t>notebooks</a:t>
            </a:r>
            <a:r>
              <a:rPr lang="sl-SI" b="1" dirty="0" smtClean="0"/>
              <a:t>….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Write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 shopping list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for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food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in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trolley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(</a:t>
            </a:r>
            <a:r>
              <a:rPr lang="sl-SI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voziček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)on </a:t>
            </a:r>
            <a:r>
              <a:rPr lang="sl-SI" sz="36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TBp.83 </a:t>
            </a:r>
            <a:r>
              <a:rPr lang="sl-SI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# </a:t>
            </a:r>
            <a:r>
              <a:rPr lang="sl-SI" sz="36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6D</a:t>
            </a:r>
          </a:p>
          <a:p>
            <a:pPr marL="0" indent="0">
              <a:buNone/>
            </a:pPr>
            <a:r>
              <a:rPr lang="sl-SI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(Napiši nakupovalni seznam za hrano, ki je v nakupovalnem vozičku.)</a:t>
            </a:r>
            <a:endParaRPr lang="sl-SI" i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36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2.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Now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b="1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you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are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going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shopping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.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What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are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you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going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to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buy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?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Write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your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own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l-SI" sz="36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shopping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list</a:t>
            </a:r>
            <a:r>
              <a:rPr lang="sl-SI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r>
              <a:rPr lang="sl-SI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(Zdaj boš šel ti po nakupih. Kaj boš kupil? Sestavi podoben nakupovalni list.)</a:t>
            </a:r>
            <a:endParaRPr lang="sl-SI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178</Words>
  <Application>Microsoft Office PowerPoint</Application>
  <PresentationFormat>Širokozaslonsko</PresentationFormat>
  <Paragraphs>17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HOW ARE THINGS PACKED?</vt:lpstr>
      <vt:lpstr>In your exercise notebooks….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THINGS PACKED?</dc:title>
  <dc:creator>Magdalena</dc:creator>
  <cp:lastModifiedBy>Uporabnik</cp:lastModifiedBy>
  <cp:revision>11</cp:revision>
  <dcterms:created xsi:type="dcterms:W3CDTF">2015-04-02T20:28:42Z</dcterms:created>
  <dcterms:modified xsi:type="dcterms:W3CDTF">2020-05-14T20:14:07Z</dcterms:modified>
</cp:coreProperties>
</file>