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79986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82667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3276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238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60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8984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95213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431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07197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679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187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382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64735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42926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7232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7718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AAF0B-1CD7-4016-B155-77A38B78CA82}" type="datetimeFigureOut">
              <a:rPr lang="sl-SI" smtClean="0"/>
              <a:t>24. 05. 2020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4A32B8F-9ABA-47FF-8879-3A0804CDBA1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76185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580467" y="2967335"/>
            <a:ext cx="7031092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</a:rPr>
              <a:t>TIHOŽITJE</a:t>
            </a:r>
            <a:r>
              <a:rPr lang="sl-SI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pPr algn="ctr"/>
            <a:r>
              <a:rPr lang="sl-SI" sz="6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- </a:t>
            </a:r>
            <a:r>
              <a:rPr lang="sl-SI" sz="24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j</a:t>
            </a:r>
            <a:r>
              <a:rPr lang="sl-SI" sz="2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effectLst/>
              </a:rPr>
              <a:t>e upodobitev razpostavljenih predmetov</a:t>
            </a:r>
            <a:endParaRPr lang="sl-SI" sz="2400" b="1" cap="none" spc="0" dirty="0">
              <a:ln w="22225">
                <a:solidFill>
                  <a:schemeClr val="accent2"/>
                </a:solidFill>
                <a:prstDash val="solid"/>
              </a:ln>
              <a:effectLst/>
            </a:endParaRPr>
          </a:p>
        </p:txBody>
      </p:sp>
      <p:sp>
        <p:nvSpPr>
          <p:cNvPr id="2" name="PoljeZBesedilom 1"/>
          <p:cNvSpPr txBox="1"/>
          <p:nvPr/>
        </p:nvSpPr>
        <p:spPr>
          <a:xfrm>
            <a:off x="2981739" y="6215270"/>
            <a:ext cx="6629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Maj </a:t>
            </a:r>
            <a:r>
              <a:rPr lang="sl-SI" dirty="0" smtClean="0"/>
              <a:t>2020, šola na </a:t>
            </a:r>
            <a:r>
              <a:rPr lang="sl-SI" dirty="0" smtClean="0"/>
              <a:t>daljavo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4565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093843" y="927652"/>
            <a:ext cx="77127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Kaj potrebuješ:</a:t>
            </a:r>
          </a:p>
          <a:p>
            <a:pPr marL="285750" indent="-285750">
              <a:buFontTx/>
              <a:buChar char="-"/>
            </a:pPr>
            <a:r>
              <a:rPr lang="sl-SI" sz="3200" dirty="0" smtClean="0"/>
              <a:t>bel list, najboljši je risalni list. Če ga nimaš, riši na navaden bel list.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s</a:t>
            </a:r>
            <a:r>
              <a:rPr lang="sl-SI" sz="3200" dirty="0" smtClean="0"/>
              <a:t>kodelico črne kave</a:t>
            </a:r>
          </a:p>
          <a:p>
            <a:pPr marL="285750" indent="-285750">
              <a:buFontTx/>
              <a:buChar char="-"/>
            </a:pPr>
            <a:r>
              <a:rPr lang="sl-SI" sz="3200" dirty="0"/>
              <a:t>č</a:t>
            </a:r>
            <a:r>
              <a:rPr lang="sl-SI" sz="3200" dirty="0" smtClean="0"/>
              <a:t>opič ali vatirano palčko za ušesa ali gobico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66582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130710" y="639097"/>
            <a:ext cx="102157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Kako in katere predmete lahko postavimo? Karkoli najdeš v kuhinji ali kje drugje v hiši. </a:t>
            </a:r>
            <a:r>
              <a:rPr lang="sl-SI" u="sng" dirty="0" smtClean="0"/>
              <a:t>Razstavi največ tri predmete!  </a:t>
            </a:r>
            <a:r>
              <a:rPr lang="sl-SI" dirty="0" smtClean="0"/>
              <a:t>Spodnje fotografije naj ti bodo samo v pomoč. Sam se odloči, kaj boš razstavil.</a:t>
            </a:r>
          </a:p>
          <a:p>
            <a:endParaRPr lang="sl-SI" u="sng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06" y="2331743"/>
            <a:ext cx="3312000" cy="2484000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557" y="1803639"/>
            <a:ext cx="3024000" cy="22680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597" y="4253948"/>
            <a:ext cx="3024000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37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609600" y="768626"/>
            <a:ext cx="10694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predmete razstavil, nariši skico s svinčnikom!</a:t>
            </a:r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311" y="1635620"/>
            <a:ext cx="3213000" cy="4284000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17924" y="1887620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46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1205948" y="768626"/>
            <a:ext cx="968733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Ko si s skico zadovoljen, črte prevleči z rjavim flomastrom (če nimaš rjavega </a:t>
            </a:r>
            <a:r>
              <a:rPr lang="sl-SI" dirty="0" err="1" smtClean="0"/>
              <a:t>flomasta</a:t>
            </a:r>
            <a:r>
              <a:rPr lang="sl-SI" dirty="0" smtClean="0"/>
              <a:t>, lahko uporabiš rjavo barvico ali črn flomaster). Skuhaj skodelico črne kave – kar brez sladkorja. In začneš barvati. Da boš dobil več odtenkov, kavi prilivaj vodo. Če slučajno doma nimaš čopiča, lahko delaš z vatirano palčko za ušesa ali z gobico. Vem, da se znaš znajti.</a:t>
            </a:r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28" y="2245954"/>
            <a:ext cx="324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144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169" y="649356"/>
            <a:ext cx="3917455" cy="5544000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209183" y="4837043"/>
            <a:ext cx="406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Tihožitje, slikanje s </a:t>
            </a:r>
            <a:r>
              <a:rPr lang="sl-SI" dirty="0" smtClean="0"/>
              <a:t>kavo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37012055"/>
      </p:ext>
    </p:extLst>
  </p:cSld>
  <p:clrMapOvr>
    <a:masterClrMapping/>
  </p:clrMapOvr>
</p:sld>
</file>

<file path=ppt/theme/theme1.xml><?xml version="1.0" encoding="utf-8"?>
<a:theme xmlns:a="http://schemas.openxmlformats.org/drawingml/2006/main" name="Jata">
  <a:themeElements>
    <a:clrScheme name="Jat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Jat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Jat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</TotalTime>
  <Words>170</Words>
  <Application>Microsoft Office PowerPoint</Application>
  <PresentationFormat>Širokozaslonsko</PresentationFormat>
  <Paragraphs>11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Jata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petadmin</dc:creator>
  <cp:lastModifiedBy>Nadja Černetič</cp:lastModifiedBy>
  <cp:revision>8</cp:revision>
  <dcterms:created xsi:type="dcterms:W3CDTF">2020-03-24T15:49:28Z</dcterms:created>
  <dcterms:modified xsi:type="dcterms:W3CDTF">2020-05-24T08:23:04Z</dcterms:modified>
</cp:coreProperties>
</file>