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92D050"/>
                </a:solidFill>
              </a:rPr>
              <a:t>NA CVETOČEM TRAVNIKU</a:t>
            </a:r>
            <a:endParaRPr lang="sl-SI" sz="4400" dirty="0">
              <a:solidFill>
                <a:srgbClr val="92D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66" y="1188819"/>
            <a:ext cx="6310898" cy="473317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6922" y="5552661"/>
            <a:ext cx="63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Šola na daljavo, maj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8. Korak:</a:t>
            </a:r>
            <a:br>
              <a:rPr lang="sl-SI" sz="2800" b="1" dirty="0" smtClean="0">
                <a:solidFill>
                  <a:srgbClr val="FF0000"/>
                </a:solidFill>
              </a:rPr>
            </a:br>
            <a:r>
              <a:rPr lang="sl-SI" sz="2800" dirty="0" smtClean="0"/>
              <a:t>V bele kroge </a:t>
            </a:r>
            <a:r>
              <a:rPr lang="sl-SI" sz="2800" b="1" dirty="0" smtClean="0"/>
              <a:t>s črnim flomastrom </a:t>
            </a:r>
            <a:r>
              <a:rPr lang="sl-SI" sz="2800" dirty="0" smtClean="0"/>
              <a:t>nariši regratove lučke. S črnim flomastrom narišeš tudi steblo.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3132" y="3223404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Vzorci, ki so jih ustvarili mehurčki, nas kar kličejo, da narišemo še druge travniške rastline. Uporabljaj flomastre in risbo lepo zapolni.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                                   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                                                                       </a:t>
            </a:r>
            <a:r>
              <a:rPr lang="sl-SI" sz="2400" b="1" dirty="0" smtClean="0"/>
              <a:t>TI JE USPELO? ZI ZADOVOLJEN </a:t>
            </a:r>
          </a:p>
          <a:p>
            <a:r>
              <a:rPr lang="sl-SI" sz="2400" b="1" dirty="0"/>
              <a:t> </a:t>
            </a:r>
            <a:r>
              <a:rPr lang="sl-SI" sz="2400" b="1" dirty="0" smtClean="0"/>
              <a:t>                                                                                        S SVOJIM IZDELKOM?</a:t>
            </a:r>
          </a:p>
          <a:p>
            <a:endParaRPr lang="sl-SI" sz="2400" dirty="0"/>
          </a:p>
          <a:p>
            <a:r>
              <a:rPr lang="sl-SI" sz="2400" b="1" dirty="0" smtClean="0">
                <a:solidFill>
                  <a:srgbClr val="FF0000"/>
                </a:solidFill>
              </a:rPr>
              <a:t>                                                                                      JAZ SEM BILA ZELOOOO!</a:t>
            </a:r>
          </a:p>
          <a:p>
            <a:endParaRPr lang="sl-SI" sz="2400" dirty="0"/>
          </a:p>
          <a:p>
            <a:r>
              <a:rPr lang="sl-SI" sz="2400" dirty="0" smtClean="0"/>
              <a:t>                                                                                        </a:t>
            </a:r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r>
              <a:rPr lang="sl-SI" sz="2400" dirty="0" smtClean="0"/>
              <a:t>                      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1" y="1255067"/>
            <a:ext cx="4062549" cy="54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 bel list bomo najprej ustvarili barve travnika.</a:t>
            </a:r>
          </a:p>
          <a:p>
            <a:r>
              <a:rPr lang="sl-SI" sz="2000" dirty="0" smtClean="0"/>
              <a:t> </a:t>
            </a:r>
            <a:r>
              <a:rPr lang="sl-SI" sz="2000" b="1" dirty="0" smtClean="0">
                <a:solidFill>
                  <a:srgbClr val="0070C0"/>
                </a:solidFill>
              </a:rPr>
              <a:t>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z</a:t>
            </a:r>
            <a:r>
              <a:rPr lang="sl-SI" sz="2000" dirty="0" smtClean="0">
                <a:solidFill>
                  <a:srgbClr val="FF0000"/>
                </a:solidFill>
              </a:rPr>
              <a:t>aščito za mizo (časopisni papir, rjuha, najlon, …)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s</a:t>
            </a:r>
            <a:r>
              <a:rPr lang="sl-SI" sz="2000" dirty="0" smtClean="0">
                <a:solidFill>
                  <a:srgbClr val="FF0000"/>
                </a:solidFill>
              </a:rPr>
              <a:t>uhe barvice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r</a:t>
            </a:r>
            <a:r>
              <a:rPr lang="sl-SI" sz="2000" dirty="0" smtClean="0">
                <a:solidFill>
                  <a:srgbClr val="FF0000"/>
                </a:solidFill>
              </a:rPr>
              <a:t>isalni list ali bel list papirja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p</a:t>
            </a:r>
            <a:r>
              <a:rPr lang="sl-SI" sz="2000" dirty="0" smtClean="0">
                <a:solidFill>
                  <a:srgbClr val="FF0000"/>
                </a:solidFill>
              </a:rPr>
              <a:t>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s</a:t>
            </a:r>
            <a:r>
              <a:rPr lang="sl-SI" sz="2000" dirty="0" smtClean="0">
                <a:solidFill>
                  <a:srgbClr val="FF0000"/>
                </a:solidFill>
              </a:rPr>
              <a:t>lamico ali steblo regrata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v</a:t>
            </a:r>
            <a:r>
              <a:rPr lang="sl-SI" sz="2000" dirty="0" smtClean="0">
                <a:solidFill>
                  <a:srgbClr val="FF0000"/>
                </a:solidFill>
              </a:rPr>
              <a:t>oda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FF0000"/>
                </a:solidFill>
              </a:rPr>
              <a:t>p</a:t>
            </a:r>
            <a:r>
              <a:rPr lang="sl-SI" sz="2000" dirty="0" smtClean="0">
                <a:solidFill>
                  <a:srgbClr val="FF0000"/>
                </a:solidFill>
              </a:rPr>
              <a:t>apirnate brisačke</a:t>
            </a:r>
            <a:endParaRPr lang="sl-SI" sz="2000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2" y="1869949"/>
            <a:ext cx="3741038" cy="498805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772399" y="1869949"/>
            <a:ext cx="39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list ošili zeleno barvico. Lahko vzameš več različnih. Svetujem ti, da ustvariš kar veliko šiljenja. Več kot ga bo, močnejša bo barva.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6" y="383114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1. korak: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Šiljenje</a:t>
            </a:r>
            <a:r>
              <a:rPr lang="sl-SI" sz="2400" dirty="0" smtClean="0"/>
              <a:t> streseš v kozarček in dodaš malo vode – mogoče tri ali štiri plastične pokrovčke. Dobro premešaš, da se barva raztopi.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9" y="287383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2. Korak: </a:t>
            </a:r>
          </a:p>
          <a:p>
            <a:r>
              <a:rPr lang="sl-SI" sz="2400" dirty="0" smtClean="0"/>
              <a:t>V pripravljeno barvo dodaš tri ali štiri kapljice </a:t>
            </a:r>
            <a:r>
              <a:rPr lang="sl-SI" sz="2400" b="1" dirty="0" smtClean="0">
                <a:solidFill>
                  <a:srgbClr val="FF0000"/>
                </a:solidFill>
              </a:rPr>
              <a:t>praška za posodo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1112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Zabava se lahko začne. 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3. Korak: S slamico </a:t>
            </a:r>
            <a:r>
              <a:rPr lang="sl-SI" sz="2400" dirty="0" smtClean="0"/>
              <a:t>(če je nimaš, lahko uporabiš stebelca regrata) pihaš v pripravljeno zmes in ustvarjaš mehurčke.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4" y="1942792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Mehurčke prenašaš na pripravljen bel list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25" y="2014792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Mehurčkov ne smeš pokati. Počakaj, da počijo sami. Le tako bodo nastali lepi vzorci.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4. Korak: </a:t>
            </a:r>
          </a:p>
          <a:p>
            <a:r>
              <a:rPr lang="sl-SI" dirty="0" smtClean="0"/>
              <a:t>Ko se ti zdi, da imaš zelenih mehurčkov dovolj, na enak način naredi barvo še iz rdečih ali rumenih barvic. Jaz sem uporabila rdeče.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3968" y="2628616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517662"/>
            <a:ext cx="6903658" cy="517774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5. Korak: </a:t>
            </a:r>
          </a:p>
          <a:p>
            <a:r>
              <a:rPr lang="sl-SI" sz="2400" dirty="0" smtClean="0"/>
              <a:t>Odvečno vodo popivnaj s papirnato brisačko in počakaj, da se podlaga posuši. To traja kar nekaj časa, zato </a:t>
            </a:r>
            <a:r>
              <a:rPr lang="sl-SI" sz="2400" b="1" dirty="0" smtClean="0"/>
              <a:t>moraš biti potrpežljiv.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5" y="1175958"/>
            <a:ext cx="6130834" cy="459812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6. Korak:</a:t>
            </a:r>
          </a:p>
          <a:p>
            <a:r>
              <a:rPr lang="sl-SI" sz="2400" dirty="0" smtClean="0"/>
              <a:t>Iz belega papirja, s pomočjo kozarca ali šestila, izreži kroge. </a:t>
            </a:r>
          </a:p>
          <a:p>
            <a:endParaRPr lang="sl-SI" sz="2400" dirty="0"/>
          </a:p>
          <a:p>
            <a:r>
              <a:rPr lang="sl-SI" sz="2400" dirty="0" smtClean="0"/>
              <a:t>Sam se odloči koliko krogov boš imel. </a:t>
            </a:r>
            <a:r>
              <a:rPr lang="sl-SI" sz="2400" b="1" dirty="0" smtClean="0"/>
              <a:t>Krogi prestavljajo </a:t>
            </a:r>
            <a:r>
              <a:rPr lang="sl-SI" sz="2400" b="1" dirty="0"/>
              <a:t>r</a:t>
            </a:r>
            <a:r>
              <a:rPr lang="sl-SI" sz="2400" b="1" dirty="0" smtClean="0"/>
              <a:t>egratovo lučko.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0" y="465221"/>
            <a:ext cx="7008413" cy="525631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7. Korak:</a:t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dirty="0" smtClean="0"/>
              <a:t>Kroge nalepi na pripravljeno podlago, ki se je posušila.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355</Words>
  <Application>Microsoft Office PowerPoint</Application>
  <PresentationFormat>Širokozaslonsko</PresentationFormat>
  <Paragraphs>43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petra.bergoc@gmail.com</cp:lastModifiedBy>
  <cp:revision>8</cp:revision>
  <dcterms:created xsi:type="dcterms:W3CDTF">2020-05-05T16:52:39Z</dcterms:created>
  <dcterms:modified xsi:type="dcterms:W3CDTF">2020-05-17T20:19:12Z</dcterms:modified>
</cp:coreProperties>
</file>