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027F-19FF-44EE-8B99-56AEE2AB2BCA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5817-4341-4416-A02A-8A791582F8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232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027F-19FF-44EE-8B99-56AEE2AB2BCA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5817-4341-4416-A02A-8A791582F8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1741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027F-19FF-44EE-8B99-56AEE2AB2BCA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5817-4341-4416-A02A-8A791582F8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0582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027F-19FF-44EE-8B99-56AEE2AB2BCA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5817-4341-4416-A02A-8A791582F897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0226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027F-19FF-44EE-8B99-56AEE2AB2BCA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5817-4341-4416-A02A-8A791582F8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3540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027F-19FF-44EE-8B99-56AEE2AB2BCA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5817-4341-4416-A02A-8A791582F8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14392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027F-19FF-44EE-8B99-56AEE2AB2BCA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5817-4341-4416-A02A-8A791582F8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0534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027F-19FF-44EE-8B99-56AEE2AB2BCA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5817-4341-4416-A02A-8A791582F8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5350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027F-19FF-44EE-8B99-56AEE2AB2BCA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5817-4341-4416-A02A-8A791582F8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1784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027F-19FF-44EE-8B99-56AEE2AB2BCA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5817-4341-4416-A02A-8A791582F8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5250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027F-19FF-44EE-8B99-56AEE2AB2BCA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5817-4341-4416-A02A-8A791582F8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1690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027F-19FF-44EE-8B99-56AEE2AB2BCA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5817-4341-4416-A02A-8A791582F8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0232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027F-19FF-44EE-8B99-56AEE2AB2BCA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5817-4341-4416-A02A-8A791582F8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1953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027F-19FF-44EE-8B99-56AEE2AB2BCA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5817-4341-4416-A02A-8A791582F8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1399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027F-19FF-44EE-8B99-56AEE2AB2BCA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5817-4341-4416-A02A-8A791582F8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655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027F-19FF-44EE-8B99-56AEE2AB2BCA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5817-4341-4416-A02A-8A791582F8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0612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3027F-19FF-44EE-8B99-56AEE2AB2BCA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D5817-4341-4416-A02A-8A791582F8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5505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733027F-19FF-44EE-8B99-56AEE2AB2BCA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D5817-4341-4416-A02A-8A791582F89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8781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Kako živali preživijo zimo?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2843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ŽIVALI, KI NIMAJO STALNE TELESNE TEMPERATURE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sl-SI" b="1" dirty="0" smtClean="0"/>
              <a:t>OTRPNEJO </a:t>
            </a:r>
            <a:r>
              <a:rPr lang="sl-SI" dirty="0" smtClean="0"/>
              <a:t>V ZEMELJSKIH LUKNJAH (MURNI)</a:t>
            </a:r>
          </a:p>
          <a:p>
            <a:pPr marL="514350" indent="-514350">
              <a:buAutoNum type="arabicPeriod"/>
            </a:pPr>
            <a:r>
              <a:rPr lang="sl-SI" dirty="0" smtClean="0"/>
              <a:t>PREŽIVIJO </a:t>
            </a:r>
            <a:r>
              <a:rPr lang="sl-SI" b="1" dirty="0" smtClean="0"/>
              <a:t>V OBLIKI JAJČEC </a:t>
            </a:r>
            <a:r>
              <a:rPr lang="sl-SI" dirty="0" smtClean="0"/>
              <a:t>(NPR. METULJI, PAJKI) ALI KOT </a:t>
            </a:r>
            <a:r>
              <a:rPr lang="sl-SI" b="1" dirty="0" smtClean="0"/>
              <a:t>LIČINKE</a:t>
            </a:r>
            <a:r>
              <a:rPr lang="sl-SI" dirty="0" smtClean="0"/>
              <a:t> (HROŠČI)</a:t>
            </a:r>
          </a:p>
          <a:p>
            <a:pPr marL="514350" indent="-514350">
              <a:buAutoNum type="arabicPeriod"/>
            </a:pPr>
            <a:r>
              <a:rPr lang="sl-SI" dirty="0" smtClean="0"/>
              <a:t>KOT </a:t>
            </a:r>
            <a:r>
              <a:rPr lang="sl-SI" b="1" dirty="0" smtClean="0"/>
              <a:t>BUBA</a:t>
            </a:r>
            <a:r>
              <a:rPr lang="sl-SI" dirty="0" smtClean="0"/>
              <a:t> (NPR. NEKATERI METULJI)</a:t>
            </a:r>
          </a:p>
          <a:p>
            <a:pPr marL="514350" indent="-514350">
              <a:buAutoNum type="arabicPeriod"/>
            </a:pPr>
            <a:r>
              <a:rPr lang="sl-SI" b="1" dirty="0" smtClean="0"/>
              <a:t>ZARITE S PRST </a:t>
            </a:r>
            <a:r>
              <a:rPr lang="sl-SI" dirty="0" smtClean="0"/>
              <a:t>(KOBILICE)</a:t>
            </a:r>
          </a:p>
          <a:p>
            <a:pPr marL="514350" indent="-514350">
              <a:buAutoNum type="arabicPeriod"/>
            </a:pPr>
            <a:r>
              <a:rPr lang="sl-SI" b="1" dirty="0" smtClean="0"/>
              <a:t>SKRITE POD LUBJEM </a:t>
            </a:r>
            <a:r>
              <a:rPr lang="sl-SI" dirty="0" smtClean="0"/>
              <a:t>(NPR. PIKAPOLONICE)</a:t>
            </a:r>
          </a:p>
          <a:p>
            <a:pPr marL="514350" indent="-514350">
              <a:buAutoNum type="arabicPeriod"/>
            </a:pPr>
            <a:r>
              <a:rPr lang="sl-SI" b="1" dirty="0" smtClean="0"/>
              <a:t>ZARIJEJO SE GLOBOKO V ZEMLJO </a:t>
            </a:r>
            <a:r>
              <a:rPr lang="sl-SI" dirty="0" smtClean="0"/>
              <a:t>IN SO TAM AKTIVNI (DEŽEVNIKI)</a:t>
            </a:r>
          </a:p>
          <a:p>
            <a:pPr marL="514350" indent="-514350">
              <a:buAutoNum type="arabicPeriod"/>
            </a:pPr>
            <a:r>
              <a:rPr lang="sl-SI" b="1" dirty="0" smtClean="0"/>
              <a:t>OTRPNEJO </a:t>
            </a:r>
            <a:r>
              <a:rPr lang="sl-SI" dirty="0" smtClean="0"/>
              <a:t>ZARITE V BLATO (DVOŽIVKE, PLAZILCI)</a:t>
            </a:r>
            <a:endParaRPr lang="sl-SI" dirty="0"/>
          </a:p>
        </p:txBody>
      </p:sp>
      <p:pic>
        <p:nvPicPr>
          <p:cNvPr id="1026" name="Picture 2" descr="Murni - Wikipedija, prosta enciklopedi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9182637" y="497198"/>
            <a:ext cx="2005705" cy="169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TULJ MONAR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637" y="2956038"/>
            <a:ext cx="1684941" cy="126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avadni deževnik - Wikipedija, prosta enciklopedij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637" y="5175630"/>
            <a:ext cx="1500008" cy="150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ansi - SPOZNAJMO ŽIVALI: Dvoživk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099" y="5685351"/>
            <a:ext cx="2083514" cy="117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43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ŽIVALI S STALNO TELESNO TEMPERATURO (ptiči in sesalci)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1833" y="1825625"/>
            <a:ext cx="10515600" cy="4351338"/>
          </a:xfrm>
        </p:spPr>
        <p:txBody>
          <a:bodyPr>
            <a:normAutofit/>
          </a:bodyPr>
          <a:lstStyle/>
          <a:p>
            <a:r>
              <a:rPr lang="sl-SI" dirty="0" smtClean="0"/>
              <a:t>Na zimo se pripravljajo tako, da ptiči dobijo več </a:t>
            </a:r>
            <a:r>
              <a:rPr lang="sl-SI" b="1" dirty="0" smtClean="0"/>
              <a:t>puha</a:t>
            </a:r>
            <a:r>
              <a:rPr lang="sl-SI" dirty="0" smtClean="0"/>
              <a:t>, sesalci pa spodnje dlake – </a:t>
            </a:r>
            <a:r>
              <a:rPr lang="sl-SI" b="1" dirty="0" smtClean="0"/>
              <a:t>podlanke</a:t>
            </a:r>
            <a:r>
              <a:rPr lang="sl-SI" dirty="0" smtClean="0"/>
              <a:t>. Tako so živali aktivne celo zimo (vrabček, sinica…, volk, srne…)</a:t>
            </a:r>
          </a:p>
          <a:p>
            <a:r>
              <a:rPr lang="sl-SI" dirty="0" smtClean="0"/>
              <a:t>Ptice pozimi zamenjajo jedilni list: npr. žužkojeda sinica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postane semenojeda.</a:t>
            </a:r>
          </a:p>
          <a:p>
            <a:r>
              <a:rPr lang="sl-SI" dirty="0" smtClean="0"/>
              <a:t>V jesenskem obdobju se sesalci bolj intenzivno hranijo – </a:t>
            </a:r>
            <a:r>
              <a:rPr lang="sl-SI" b="1" dirty="0" smtClean="0"/>
              <a:t>nakopičena tolšča </a:t>
            </a:r>
            <a:r>
              <a:rPr lang="sl-SI" dirty="0" smtClean="0"/>
              <a:t>jim pozimi pomaga vzdrževati telesno temperaturo.</a:t>
            </a:r>
          </a:p>
        </p:txBody>
      </p:sp>
      <p:pic>
        <p:nvPicPr>
          <p:cNvPr id="2050" name="Picture 2" descr="Kakšne ptice pustijo pozimi v Rusiji - Srednješolsko izobraževanj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705" y="5015227"/>
            <a:ext cx="2258095" cy="17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nsi - Živali pozim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047" y="5085417"/>
            <a:ext cx="2856247" cy="160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46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540913"/>
            <a:ext cx="10515600" cy="5636050"/>
          </a:xfrm>
        </p:spPr>
        <p:txBody>
          <a:bodyPr/>
          <a:lstStyle/>
          <a:p>
            <a:r>
              <a:rPr lang="sl-SI" dirty="0" smtClean="0"/>
              <a:t>Nekatere živali zimo </a:t>
            </a:r>
            <a:r>
              <a:rPr lang="sl-SI" b="1" dirty="0" err="1" smtClean="0"/>
              <a:t>predremljejo</a:t>
            </a:r>
            <a:r>
              <a:rPr lang="sl-SI" dirty="0" smtClean="0"/>
              <a:t> (medved, veverica), občasno se prebudijo, pa zopet nazaj zadremljejo.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Nekatere živali </a:t>
            </a:r>
            <a:r>
              <a:rPr lang="sl-SI" b="1" dirty="0" smtClean="0"/>
              <a:t>zimo prespijo</a:t>
            </a:r>
            <a:r>
              <a:rPr lang="sl-SI" dirty="0" smtClean="0"/>
              <a:t> – pravo zimsko spanje (jež, netopir, Polh). Zimo lahko prespijo, ker so si nabrali debelo plast podkožne maščobe. Temperatura se jim močno zniža, telesne funkcije se zmanjšajo na minimum.</a:t>
            </a:r>
          </a:p>
          <a:p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Nekatere ptice se </a:t>
            </a:r>
            <a:r>
              <a:rPr lang="sl-SI" b="1" dirty="0" smtClean="0"/>
              <a:t>selijo v toplejše kraje </a:t>
            </a:r>
            <a:r>
              <a:rPr lang="sl-SI" dirty="0" smtClean="0"/>
              <a:t>–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ptice selivke (npr. štorklja, lastovka…)</a:t>
            </a:r>
          </a:p>
          <a:p>
            <a:endParaRPr lang="sl-SI" dirty="0"/>
          </a:p>
        </p:txBody>
      </p:sp>
      <p:pic>
        <p:nvPicPr>
          <p:cNvPr id="3076" name="Picture 4" descr="Hibernacija - Wikipedija, prosta enciklopedi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006" y="3718993"/>
            <a:ext cx="2049440" cy="161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vet24.si - Podali so prijavo, ker so v Polzeli in Podčetrtku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625" y="5185929"/>
            <a:ext cx="2307687" cy="167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Bansi - Zimski zaspanci: Medv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345" y="978794"/>
            <a:ext cx="2393043" cy="134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98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o">
  <a:themeElements>
    <a:clrScheme name="Naelektreno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Naelektreno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o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</TotalTime>
  <Words>232</Words>
  <Application>Microsoft Office PowerPoint</Application>
  <PresentationFormat>Širokozaslonsko</PresentationFormat>
  <Paragraphs>22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Naelektreno</vt:lpstr>
      <vt:lpstr>Kako živali preživijo zimo?</vt:lpstr>
      <vt:lpstr>ŽIVALI, KI NIMAJO STALNE TELESNE TEMPERATURE</vt:lpstr>
      <vt:lpstr>ŽIVALI S STALNO TELESNO TEMPERATURO (ptiči in sesalci)</vt:lpstr>
      <vt:lpstr>PowerPointova predstavitev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Živali pozimi</dc:title>
  <dc:creator>petra.bergoc@gmail.com</dc:creator>
  <cp:lastModifiedBy>OŠ Pivka</cp:lastModifiedBy>
  <cp:revision>4</cp:revision>
  <dcterms:created xsi:type="dcterms:W3CDTF">2020-05-12T20:15:21Z</dcterms:created>
  <dcterms:modified xsi:type="dcterms:W3CDTF">2020-05-14T16:55:39Z</dcterms:modified>
</cp:coreProperties>
</file>