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C6EECE-5AA2-4517-B999-67F414CF2E48}" type="datetimeFigureOut">
              <a:rPr lang="sl-SI" smtClean="0"/>
              <a:t>7. 05. 2020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680D90-6ECB-4D31-B759-3C8C4A9978A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VPRA&#352;ANJA%20ZA%20PONAVLJANJE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Ocenjevanje 7. razred zgodovina</a:t>
            </a:r>
            <a:endParaRPr lang="sl-S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514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/>
              <a:t>Ustno </a:t>
            </a:r>
            <a:r>
              <a:rPr lang="sl-SI" sz="3600" b="1" dirty="0" smtClean="0"/>
              <a:t>spraševanje zgodovina</a:t>
            </a:r>
            <a:endParaRPr lang="sl-S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00200"/>
            <a:ext cx="7920880" cy="48737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l-SI" sz="2800" dirty="0" smtClean="0"/>
              <a:t>Tisti, ki še nimate nobene ocene v 2. konferenci pri zgodovini.</a:t>
            </a:r>
          </a:p>
          <a:p>
            <a:pPr>
              <a:lnSpc>
                <a:spcPct val="150000"/>
              </a:lnSpc>
            </a:pPr>
            <a:r>
              <a:rPr lang="sl-SI" sz="2800" dirty="0" smtClean="0"/>
              <a:t>Preko </a:t>
            </a:r>
            <a:r>
              <a:rPr lang="sl-SI" sz="2800" b="1" dirty="0"/>
              <a:t>ZOOMA.</a:t>
            </a:r>
            <a:r>
              <a:rPr lang="sl-SI" sz="2800" dirty="0"/>
              <a:t> Če imaš težave, povej takoj</a:t>
            </a:r>
            <a:r>
              <a:rPr lang="sl-SI" sz="2800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sl-SI" sz="2800" dirty="0" smtClean="0"/>
              <a:t>Pri spraševanju prižgano kamero in mikrofon.</a:t>
            </a:r>
            <a:endParaRPr lang="sl-SI" sz="2800" dirty="0"/>
          </a:p>
          <a:p>
            <a:pPr>
              <a:lnSpc>
                <a:spcPct val="150000"/>
              </a:lnSpc>
            </a:pPr>
            <a:r>
              <a:rPr lang="sl-SI" sz="2800" u="sng" dirty="0"/>
              <a:t>3 vprašanja.</a:t>
            </a:r>
          </a:p>
          <a:p>
            <a:pPr>
              <a:lnSpc>
                <a:spcPct val="150000"/>
              </a:lnSpc>
            </a:pPr>
            <a:r>
              <a:rPr lang="sl-SI" sz="2800" dirty="0"/>
              <a:t>Po 5 v skupini.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80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3876"/>
          </a:xfrm>
        </p:spPr>
        <p:txBody>
          <a:bodyPr>
            <a:normAutofit/>
          </a:bodyPr>
          <a:lstStyle/>
          <a:p>
            <a:r>
              <a:rPr lang="sl-SI" sz="3600" b="1" dirty="0" smtClean="0"/>
              <a:t>Razpored spraševanja 7. A</a:t>
            </a:r>
            <a:endParaRPr lang="sl-S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026568" cy="4873752"/>
          </a:xfrm>
        </p:spPr>
        <p:txBody>
          <a:bodyPr/>
          <a:lstStyle/>
          <a:p>
            <a:r>
              <a:rPr lang="sl-SI" dirty="0"/>
              <a:t>Dobro poglej </a:t>
            </a:r>
            <a:r>
              <a:rPr lang="sl-SI" b="1" dirty="0"/>
              <a:t>DATUM IN URO!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34591"/>
            <a:ext cx="6004797" cy="578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381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sl-SI" sz="3600" b="1" dirty="0"/>
              <a:t>Razpored spraševanja 7. </a:t>
            </a:r>
            <a:r>
              <a:rPr lang="sl-SI" sz="3600" b="1" dirty="0" smtClean="0"/>
              <a:t>B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386608" cy="4873752"/>
          </a:xfrm>
        </p:spPr>
        <p:txBody>
          <a:bodyPr/>
          <a:lstStyle/>
          <a:p>
            <a:r>
              <a:rPr lang="sl-SI" dirty="0"/>
              <a:t>Dobro poglej </a:t>
            </a:r>
            <a:r>
              <a:rPr lang="sl-SI" b="1" dirty="0"/>
              <a:t>DATUM IN URO!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1026" name="Picture 2" descr="D:\OŠ Pivka\Učenje na daljavo\7. razred\Seznam ocenjevanja 7.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124743"/>
            <a:ext cx="3817225" cy="554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84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b="1" dirty="0"/>
              <a:t>Vprašanja za spraševanje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sl-SI" sz="3200" dirty="0"/>
              <a:t>Odgovori morajo biti tako obsežni kot so v rešitvah.</a:t>
            </a:r>
          </a:p>
          <a:p>
            <a:r>
              <a:rPr lang="sl-SI" sz="3200" dirty="0"/>
              <a:t>Preglej svoje odgovore iz rešitev.</a:t>
            </a:r>
          </a:p>
          <a:p>
            <a:r>
              <a:rPr lang="sl-SI" sz="3200" dirty="0"/>
              <a:t>Kdor mi še ni poslal svojih odgovorov na vprašanja za ponavljanje, jih mora poslati še danes!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69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Kriterij ustnega ocenjevanja</a:t>
            </a:r>
            <a:endParaRPr lang="sl-SI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4"/>
            <a:ext cx="6527098" cy="4873625"/>
          </a:xfrm>
        </p:spPr>
      </p:pic>
      <p:sp>
        <p:nvSpPr>
          <p:cNvPr id="6" name="TextBox 5"/>
          <p:cNvSpPr txBox="1"/>
          <p:nvPr/>
        </p:nvSpPr>
        <p:spPr>
          <a:xfrm>
            <a:off x="179512" y="1844824"/>
            <a:ext cx="14401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Kriterij za ocenjevanje bo isti kot ga poznate iz šole.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2395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>
                <a:hlinkClick r:id="rId2" action="ppaction://hlinkfile"/>
              </a:rPr>
              <a:t>VPRAŠANJA ZA PONAVLJANJE.docx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Sprašujem po vprašanji, ki ste jih dobili za ponavljanje.</a:t>
            </a:r>
          </a:p>
          <a:p>
            <a:r>
              <a:rPr lang="sl-SI" dirty="0" smtClean="0"/>
              <a:t>Snov učbenik stran 87-117.</a:t>
            </a:r>
          </a:p>
          <a:p>
            <a:pPr marL="0" indent="0">
              <a:buNone/>
            </a:pPr>
            <a:endParaRPr lang="sl-SI" dirty="0"/>
          </a:p>
          <a:p>
            <a:r>
              <a:rPr lang="sl-SI" dirty="0" smtClean="0"/>
              <a:t>Vaša vprašanja </a:t>
            </a:r>
            <a:r>
              <a:rPr lang="sl-SI" dirty="0" smtClean="0">
                <a:sym typeface="Wingdings" panose="05000000000000000000" pitchFamily="2" charset="2"/>
              </a:rPr>
              <a:t>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03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142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Ocenjevanje 7. razred zgodovina</vt:lpstr>
      <vt:lpstr>Ustno spraševanje zgodovina</vt:lpstr>
      <vt:lpstr>Razpored spraševanja 7. A</vt:lpstr>
      <vt:lpstr>Razpored spraševanja 7. B</vt:lpstr>
      <vt:lpstr>Vprašanja za spraševanje</vt:lpstr>
      <vt:lpstr>Kriterij ustnega ocenjevanja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Ocenjevanje 7. razred zgodovina</dc:title>
  <dc:creator>Uporabnik sistema Windows</dc:creator>
  <cp:lastModifiedBy>Uporabnik sistema Windows</cp:lastModifiedBy>
  <cp:revision>10</cp:revision>
  <dcterms:created xsi:type="dcterms:W3CDTF">2020-05-03T10:43:35Z</dcterms:created>
  <dcterms:modified xsi:type="dcterms:W3CDTF">2020-05-07T09:02:41Z</dcterms:modified>
</cp:coreProperties>
</file>