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692E0C-EF64-4288-9706-612190F15556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NALOGE%20ZA%20OCENJEVANJE%206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abrahamsberg293@gmail.com" TargetMode="External"/><Relationship Id="rId2" Type="http://schemas.openxmlformats.org/officeDocument/2006/relationships/hyperlink" Target="http://ospivka6.splet.arnes.si/category/predmet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Ocenjevanje 6. razred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4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Reševanje nalog s pomočjo učbenika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 reševanju nalog za ocenjevanje si </a:t>
            </a:r>
            <a:r>
              <a:rPr lang="sl-SI" b="1" u="sng" dirty="0" smtClean="0"/>
              <a:t>POMAGAJTE Z UČBENIK STRAN 54 DO 65.</a:t>
            </a:r>
          </a:p>
          <a:p>
            <a:r>
              <a:rPr lang="sl-SI" dirty="0" smtClean="0"/>
              <a:t>Reševanje na podoben način kot pri nalogah za ponavljanje.</a:t>
            </a:r>
          </a:p>
          <a:p>
            <a:r>
              <a:rPr lang="sl-SI" b="1" u="sng" smtClean="0"/>
              <a:t>Pišite čitljivo!</a:t>
            </a:r>
            <a:endParaRPr lang="sl-SI" b="1" u="sng" dirty="0"/>
          </a:p>
        </p:txBody>
      </p:sp>
    </p:spTree>
    <p:extLst>
      <p:ext uri="{BB962C8B-B14F-4D97-AF65-F5344CB8AC3E}">
        <p14:creationId xmlns:p14="http://schemas.microsoft.com/office/powerpoint/2010/main" val="45660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1728192" cy="745152"/>
          </a:xfrm>
        </p:spPr>
        <p:txBody>
          <a:bodyPr>
            <a:noAutofit/>
          </a:bodyPr>
          <a:lstStyle/>
          <a:p>
            <a:r>
              <a:rPr lang="sl-SI" sz="1800" dirty="0" smtClean="0"/>
              <a:t>Kriterij ocenjevanja</a:t>
            </a:r>
            <a:endParaRPr lang="sl-SI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D:\OŠ Pivka\Učenje na daljavo\6. razred\2020-05-06 21_22_18-KRITERIJ ZA OCENJEVANJE NALOG ZGODOVINA 3.docx - Microsoft Word (Product Activat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7457"/>
            <a:ext cx="6875455" cy="646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hlinkClick r:id="rId2" action="ppaction://hlinkfile"/>
              </a:rPr>
              <a:t>NALOGE ZA OCENJEVANJE 6.docx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571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r>
              <a:rPr lang="sl-SI" dirty="0" smtClean="0"/>
              <a:t>Dobro preberite navodila!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4864"/>
            <a:ext cx="7200916" cy="3816424"/>
          </a:xfrm>
        </p:spPr>
        <p:txBody>
          <a:bodyPr>
            <a:normAutofit/>
          </a:bodyPr>
          <a:lstStyle/>
          <a:p>
            <a:r>
              <a:rPr lang="sl-SI" u="sng" dirty="0" smtClean="0"/>
              <a:t>Risbe morajo biti narisane z BARVICAMI. </a:t>
            </a:r>
            <a:r>
              <a:rPr lang="sl-SI" dirty="0" smtClean="0"/>
              <a:t>Pomembno je, da narišete </a:t>
            </a:r>
            <a:r>
              <a:rPr lang="sl-SI" b="1" dirty="0" smtClean="0"/>
              <a:t>sami.</a:t>
            </a:r>
          </a:p>
          <a:p>
            <a:r>
              <a:rPr lang="sl-SI" dirty="0" smtClean="0"/>
              <a:t>Vsaj 4 povedi – ne manj, lahko več.</a:t>
            </a:r>
          </a:p>
          <a:p>
            <a:r>
              <a:rPr lang="sl-SI" dirty="0" smtClean="0"/>
              <a:t>Zapišite svoje mnenje – ni narobe kar napišete. </a:t>
            </a:r>
            <a:r>
              <a:rPr lang="sl-SI" dirty="0"/>
              <a:t>P</a:t>
            </a:r>
            <a:r>
              <a:rPr lang="sl-SI" dirty="0" smtClean="0"/>
              <a:t>omembno je, da dobro razmislite in v lepih povedih to zapišete.</a:t>
            </a:r>
          </a:p>
          <a:p>
            <a:r>
              <a:rPr lang="sl-SI" dirty="0" smtClean="0"/>
              <a:t>KRONOLOŠKA RAZVRSTITEV pomeni časovna razvrstitev – od najstarejšega do najmlajšega.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175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SAMOSTOJNO DELO!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/>
          <a:lstStyle/>
          <a:p>
            <a:r>
              <a:rPr lang="sl-SI" b="1" dirty="0"/>
              <a:t>Samostojni </a:t>
            </a:r>
            <a:r>
              <a:rPr lang="sl-SI" b="1" dirty="0" smtClean="0"/>
              <a:t>izdelek </a:t>
            </a:r>
            <a:r>
              <a:rPr lang="sl-SI" dirty="0" smtClean="0"/>
              <a:t>-  </a:t>
            </a:r>
            <a:r>
              <a:rPr lang="sl-SI" dirty="0"/>
              <a:t>kar boste reševali, risali in pisali </a:t>
            </a:r>
            <a:r>
              <a:rPr lang="sl-SI" b="1" dirty="0"/>
              <a:t>morate narediti sami, </a:t>
            </a:r>
            <a:r>
              <a:rPr lang="sl-SI" dirty="0"/>
              <a:t>ne s pomočjo koga drugega. </a:t>
            </a:r>
            <a:r>
              <a:rPr lang="sl-SI" b="1" dirty="0"/>
              <a:t>Lahko pa si pomagate z UČBENIKOM</a:t>
            </a:r>
            <a:r>
              <a:rPr lang="sl-SI" b="1" dirty="0" smtClean="0"/>
              <a:t>.</a:t>
            </a:r>
          </a:p>
          <a:p>
            <a:r>
              <a:rPr lang="sl-SI" dirty="0" smtClean="0"/>
              <a:t>Ne prepisujte od sošolcev! </a:t>
            </a:r>
            <a:r>
              <a:rPr lang="sl-SI" dirty="0"/>
              <a:t>Č</a:t>
            </a:r>
            <a:r>
              <a:rPr lang="sl-SI" dirty="0" smtClean="0"/>
              <a:t>e bojo odgovori, kjer morate opisati ali razložiti snov v več povedih, enaki, bom nalogo zavrnila.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6876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Točnost oddaje rešenih nalog!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632848" cy="4320480"/>
          </a:xfrm>
        </p:spPr>
        <p:txBody>
          <a:bodyPr>
            <a:normAutofit/>
          </a:bodyPr>
          <a:lstStyle/>
          <a:p>
            <a:r>
              <a:rPr lang="sl-SI" dirty="0" smtClean="0"/>
              <a:t>Čas za reševanje imate 1 teden.</a:t>
            </a:r>
          </a:p>
          <a:p>
            <a:r>
              <a:rPr lang="sl-SI" dirty="0" smtClean="0"/>
              <a:t>Naloge vam bom objavila </a:t>
            </a:r>
            <a:r>
              <a:rPr lang="sl-SI" dirty="0"/>
              <a:t>v četrtek, 14.5.</a:t>
            </a:r>
          </a:p>
          <a:p>
            <a:pPr marL="68580" indent="0">
              <a:buNone/>
            </a:pPr>
            <a:r>
              <a:rPr lang="sl-SI" dirty="0" smtClean="0"/>
              <a:t>na SPLETNI STRANI OŠ PIVKA </a:t>
            </a:r>
            <a:r>
              <a:rPr lang="sl-SI" dirty="0">
                <a:hlinkClick r:id="rId2"/>
              </a:rPr>
              <a:t>http://ospivka6.splet.arnes.si/category/predmeti/</a:t>
            </a:r>
            <a:endParaRPr lang="sl-SI" dirty="0" smtClean="0"/>
          </a:p>
          <a:p>
            <a:r>
              <a:rPr lang="sl-SI" b="1" dirty="0" smtClean="0"/>
              <a:t>REŠENE NALOGE MI MORATE POSLATI DO </a:t>
            </a:r>
            <a:r>
              <a:rPr lang="sl-SI" b="1" u="sng" dirty="0" smtClean="0"/>
              <a:t>ČETRTKA, 21.5. do 22:00.</a:t>
            </a:r>
          </a:p>
          <a:p>
            <a:r>
              <a:rPr lang="sl-SI" dirty="0" smtClean="0"/>
              <a:t>Pošljite mi jih na E-asistent ali na mail </a:t>
            </a:r>
            <a:r>
              <a:rPr lang="sl-SI" dirty="0" smtClean="0">
                <a:hlinkClick r:id="rId3"/>
              </a:rPr>
              <a:t>sara.abrahamsberg293@gmail.com</a:t>
            </a:r>
            <a:endParaRPr lang="sl-SI" dirty="0" smtClean="0"/>
          </a:p>
          <a:p>
            <a:r>
              <a:rPr lang="sl-SI" dirty="0" smtClean="0"/>
              <a:t>Če boste imeli težave, mi napišite takoj, ne 5 minut pred koncem oddaje nalog.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96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Če vam kaj ni jasno, me vprašajte.</a:t>
            </a:r>
          </a:p>
          <a:p>
            <a:r>
              <a:rPr lang="sl-SI" dirty="0" smtClean="0"/>
              <a:t>Če vam katero navodilo pri nalogi ni jasno, mi napišite.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3690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357</TotalTime>
  <Words>248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Ocenjevanje 6. razred</vt:lpstr>
      <vt:lpstr>Reševanje nalog s pomočjo učbenika</vt:lpstr>
      <vt:lpstr>Kriterij ocenjevanja</vt:lpstr>
      <vt:lpstr>PowerPoint Presentation</vt:lpstr>
      <vt:lpstr>Dobro preberite navodila!</vt:lpstr>
      <vt:lpstr>SAMOSTOJNO DELO!</vt:lpstr>
      <vt:lpstr>Točnost oddaje rešenih nalog!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Ocenjevanje 6. razred</dc:title>
  <dc:creator>Uporabnik sistema Windows</dc:creator>
  <cp:lastModifiedBy>Uporabnik sistema Windows</cp:lastModifiedBy>
  <cp:revision>20</cp:revision>
  <dcterms:created xsi:type="dcterms:W3CDTF">2020-05-06T07:24:42Z</dcterms:created>
  <dcterms:modified xsi:type="dcterms:W3CDTF">2020-05-06T19:25:19Z</dcterms:modified>
</cp:coreProperties>
</file>