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5" autoAdjust="0"/>
    <p:restoredTop sz="94660"/>
  </p:normalViewPr>
  <p:slideViewPr>
    <p:cSldViewPr snapToGrid="0">
      <p:cViewPr varScale="1">
        <p:scale>
          <a:sx n="61" d="100"/>
          <a:sy n="61" d="100"/>
        </p:scale>
        <p:origin x="9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92C8C575-53CC-4F8A-9E8B-1CFA0C8CC534}" type="datetimeFigureOut">
              <a:rPr lang="sl-SI" smtClean="0"/>
              <a:t>5. 05. 2020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370319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2C8C575-53CC-4F8A-9E8B-1CFA0C8CC534}" type="datetimeFigureOut">
              <a:rPr lang="sl-SI" smtClean="0"/>
              <a:t>5. 05. 2020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1808804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2C8C575-53CC-4F8A-9E8B-1CFA0C8CC534}" type="datetimeFigureOut">
              <a:rPr lang="sl-SI" smtClean="0"/>
              <a:t>5. 05. 2020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2677247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92C8C575-53CC-4F8A-9E8B-1CFA0C8CC534}" type="datetimeFigureOut">
              <a:rPr lang="sl-SI" smtClean="0"/>
              <a:t>5. 05. 2020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3585114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92C8C575-53CC-4F8A-9E8B-1CFA0C8CC534}" type="datetimeFigureOut">
              <a:rPr lang="sl-SI" smtClean="0"/>
              <a:t>5. 05. 2020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94353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92C8C575-53CC-4F8A-9E8B-1CFA0C8CC534}" type="datetimeFigureOut">
              <a:rPr lang="sl-SI" smtClean="0"/>
              <a:t>5. 05. 2020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175606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92C8C575-53CC-4F8A-9E8B-1CFA0C8CC534}" type="datetimeFigureOut">
              <a:rPr lang="sl-SI" smtClean="0"/>
              <a:t>5. 05. 2020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243810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92C8C575-53CC-4F8A-9E8B-1CFA0C8CC534}" type="datetimeFigureOut">
              <a:rPr lang="sl-SI" smtClean="0"/>
              <a:t>5. 05. 2020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104926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92C8C575-53CC-4F8A-9E8B-1CFA0C8CC534}" type="datetimeFigureOut">
              <a:rPr lang="sl-SI" smtClean="0"/>
              <a:t>5. 05. 2020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1192199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92C8C575-53CC-4F8A-9E8B-1CFA0C8CC534}" type="datetimeFigureOut">
              <a:rPr lang="sl-SI" smtClean="0"/>
              <a:t>5. 05. 2020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3329990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92C8C575-53CC-4F8A-9E8B-1CFA0C8CC534}" type="datetimeFigureOut">
              <a:rPr lang="sl-SI" smtClean="0"/>
              <a:t>5. 05. 2020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E5ABA1E6-7F2B-456F-9845-BD1D45191C74}" type="slidenum">
              <a:rPr lang="sl-SI" smtClean="0"/>
              <a:t>‹#›</a:t>
            </a:fld>
            <a:endParaRPr lang="sl-SI"/>
          </a:p>
        </p:txBody>
      </p:sp>
    </p:spTree>
    <p:extLst>
      <p:ext uri="{BB962C8B-B14F-4D97-AF65-F5344CB8AC3E}">
        <p14:creationId xmlns:p14="http://schemas.microsoft.com/office/powerpoint/2010/main" val="4026358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8C575-53CC-4F8A-9E8B-1CFA0C8CC534}" type="datetimeFigureOut">
              <a:rPr lang="sl-SI" smtClean="0"/>
              <a:t>5. 05. 2020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BA1E6-7F2B-456F-9845-BD1D45191C74}" type="slidenum">
              <a:rPr lang="sl-SI" smtClean="0"/>
              <a:t>‹#›</a:t>
            </a:fld>
            <a:endParaRPr lang="sl-SI"/>
          </a:p>
        </p:txBody>
      </p:sp>
    </p:spTree>
    <p:extLst>
      <p:ext uri="{BB962C8B-B14F-4D97-AF65-F5344CB8AC3E}">
        <p14:creationId xmlns:p14="http://schemas.microsoft.com/office/powerpoint/2010/main" val="274854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b="1" dirty="0" smtClean="0">
                <a:solidFill>
                  <a:srgbClr val="FF0000"/>
                </a:solidFill>
              </a:rPr>
              <a:t>OD OBRTI DO INDUSTRIJE</a:t>
            </a:r>
            <a:endParaRPr lang="sl-SI" b="1" dirty="0">
              <a:solidFill>
                <a:srgbClr val="FF0000"/>
              </a:solidFill>
            </a:endParaRPr>
          </a:p>
        </p:txBody>
      </p:sp>
      <p:sp>
        <p:nvSpPr>
          <p:cNvPr id="3" name="Podnaslov 2"/>
          <p:cNvSpPr>
            <a:spLocks noGrp="1"/>
          </p:cNvSpPr>
          <p:nvPr>
            <p:ph type="subTitle" idx="1"/>
          </p:nvPr>
        </p:nvSpPr>
        <p:spPr/>
        <p:txBody>
          <a:bodyPr/>
          <a:lstStyle/>
          <a:p>
            <a:endParaRPr lang="sl-SI" dirty="0"/>
          </a:p>
        </p:txBody>
      </p:sp>
    </p:spTree>
    <p:extLst>
      <p:ext uri="{BB962C8B-B14F-4D97-AF65-F5344CB8AC3E}">
        <p14:creationId xmlns:p14="http://schemas.microsoft.com/office/powerpoint/2010/main" val="117399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solidFill>
                  <a:srgbClr val="FF0000"/>
                </a:solidFill>
              </a:rPr>
              <a:t>OBRT</a:t>
            </a:r>
            <a:endParaRPr lang="sl-SI" dirty="0">
              <a:solidFill>
                <a:srgbClr val="FF0000"/>
              </a:solidFill>
            </a:endParaRPr>
          </a:p>
        </p:txBody>
      </p:sp>
      <p:sp>
        <p:nvSpPr>
          <p:cNvPr id="3" name="Označba mesta vsebine 2"/>
          <p:cNvSpPr>
            <a:spLocks noGrp="1"/>
          </p:cNvSpPr>
          <p:nvPr>
            <p:ph idx="1"/>
          </p:nvPr>
        </p:nvSpPr>
        <p:spPr/>
        <p:txBody>
          <a:bodyPr/>
          <a:lstStyle/>
          <a:p>
            <a:r>
              <a:rPr lang="sl-SI" dirty="0" smtClean="0"/>
              <a:t>Nekoč so ljudje doma izdelali vse, kar so potrebovali. Tisti, ki so bili spretnejši, so izdelali več, kot so potrebovali, in so začeli svoje izdelke prodajati. To so bili obrtniki. Uporabljali so naravne vire, ki so jih našli v domači pokrajini. Tako so v pokrajinah, kjer so bila nahajališča gline, delovale številne opekarne. V pokrajinah, kjer je bilo veliko gozdov, so izdelovali izdelke iz lesa. V preteklosti so obrtniki vse delo opravljali ročno.</a:t>
            </a:r>
            <a:endParaRPr lang="sl-SI" dirty="0"/>
          </a:p>
        </p:txBody>
      </p:sp>
    </p:spTree>
    <p:extLst>
      <p:ext uri="{BB962C8B-B14F-4D97-AF65-F5344CB8AC3E}">
        <p14:creationId xmlns:p14="http://schemas.microsoft.com/office/powerpoint/2010/main" val="142737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62152" y="1016394"/>
            <a:ext cx="10972800" cy="5262979"/>
          </a:xfrm>
          <a:prstGeom prst="rect">
            <a:avLst/>
          </a:prstGeom>
        </p:spPr>
        <p:txBody>
          <a:bodyPr wrap="square">
            <a:spAutoFit/>
          </a:bodyPr>
          <a:lstStyle/>
          <a:p>
            <a:pPr>
              <a:spcBef>
                <a:spcPct val="50000"/>
              </a:spcBef>
            </a:pPr>
            <a:r>
              <a:rPr lang="sl-SI" altLang="sl-SI" sz="2800" dirty="0"/>
              <a:t>Nekatere obrti so že zelo stare in so se razvile tako v mestu kot na podeželju. Učenje je bilo zelo dolgo. Mladi fantje so se najprej izučili za </a:t>
            </a:r>
            <a:r>
              <a:rPr lang="sl-SI" altLang="sl-SI" sz="2800" b="1" i="1" dirty="0"/>
              <a:t>vajenca</a:t>
            </a:r>
            <a:r>
              <a:rPr lang="sl-SI" altLang="sl-SI" sz="2800" dirty="0"/>
              <a:t>. Po nekaj letih so </a:t>
            </a:r>
            <a:r>
              <a:rPr lang="sl-SI" altLang="sl-SI" sz="2800" dirty="0" smtClean="0"/>
              <a:t>napredovali </a:t>
            </a:r>
            <a:r>
              <a:rPr lang="sl-SI" altLang="sl-SI" sz="2800" dirty="0"/>
              <a:t>v </a:t>
            </a:r>
            <a:r>
              <a:rPr lang="sl-SI" altLang="sl-SI" sz="2800" b="1" i="1" dirty="0"/>
              <a:t>pomočnika</a:t>
            </a:r>
            <a:r>
              <a:rPr lang="sl-SI" altLang="sl-SI" sz="2800" dirty="0"/>
              <a:t>. </a:t>
            </a:r>
          </a:p>
          <a:p>
            <a:pPr>
              <a:spcBef>
                <a:spcPct val="50000"/>
              </a:spcBef>
            </a:pPr>
            <a:r>
              <a:rPr lang="sl-SI" altLang="sl-SI" sz="2800" b="1" i="1" dirty="0"/>
              <a:t>Mojster</a:t>
            </a:r>
            <a:r>
              <a:rPr lang="sl-SI" altLang="sl-SI" sz="2800" dirty="0"/>
              <a:t> je lahko postal šele po več letih, včasih pa tudi nikoli, kajti mojstrov v mestih ni </a:t>
            </a:r>
            <a:r>
              <a:rPr lang="sl-SI" altLang="sl-SI" sz="2800"/>
              <a:t>bilo </a:t>
            </a:r>
            <a:r>
              <a:rPr lang="sl-SI" altLang="sl-SI" sz="2800" smtClean="0"/>
              <a:t>veliko.</a:t>
            </a:r>
            <a:endParaRPr lang="sl-SI" altLang="sl-SI" sz="2800" dirty="0" smtClean="0"/>
          </a:p>
          <a:p>
            <a:pPr>
              <a:spcBef>
                <a:spcPct val="50000"/>
              </a:spcBef>
            </a:pPr>
            <a:r>
              <a:rPr lang="sl-SI" altLang="sl-SI" sz="2800" dirty="0" smtClean="0"/>
              <a:t>Mnoge obrti so kasneje zaradi industrije tudi propadle, kot npr. žebljarstvo, saj so v tovarnah v krajšem času izdelali več izdelkov. </a:t>
            </a:r>
          </a:p>
          <a:p>
            <a:pPr>
              <a:spcBef>
                <a:spcPct val="50000"/>
              </a:spcBef>
            </a:pPr>
            <a:r>
              <a:rPr lang="sl-SI" altLang="sl-SI" sz="2800" dirty="0" smtClean="0"/>
              <a:t>Nekatere obrti pa so se ohranile do danes kot domača obrt: lončarstvo, svečarstvo, suhorobarstvo, čipkarstvo, mizarstvo, pletarstvo ipd. </a:t>
            </a:r>
          </a:p>
          <a:p>
            <a:pPr>
              <a:spcBef>
                <a:spcPct val="50000"/>
              </a:spcBef>
            </a:pPr>
            <a:endParaRPr lang="sl-SI" sz="2800" dirty="0"/>
          </a:p>
        </p:txBody>
      </p:sp>
    </p:spTree>
    <p:extLst>
      <p:ext uri="{BB962C8B-B14F-4D97-AF65-F5344CB8AC3E}">
        <p14:creationId xmlns:p14="http://schemas.microsoft.com/office/powerpoint/2010/main" val="1724273530"/>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1419</TotalTime>
  <Words>207</Words>
  <Application>Microsoft Office PowerPoint</Application>
  <PresentationFormat>Širokozaslonsko</PresentationFormat>
  <Paragraphs>7</Paragraphs>
  <Slides>3</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3</vt:i4>
      </vt:variant>
    </vt:vector>
  </HeadingPairs>
  <TitlesOfParts>
    <vt:vector size="7" baseType="lpstr">
      <vt:lpstr>Arial</vt:lpstr>
      <vt:lpstr>Calibri</vt:lpstr>
      <vt:lpstr>Calibri Light</vt:lpstr>
      <vt:lpstr>Officeova tema</vt:lpstr>
      <vt:lpstr>OD OBRTI DO INDUSTRIJE</vt:lpstr>
      <vt:lpstr>OBRT</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 OBRTI DO INDUSTRIJE</dc:title>
  <dc:creator>OŠ Pivka</dc:creator>
  <cp:lastModifiedBy>OŠ Pivka</cp:lastModifiedBy>
  <cp:revision>7</cp:revision>
  <dcterms:created xsi:type="dcterms:W3CDTF">2020-05-04T10:28:26Z</dcterms:created>
  <dcterms:modified xsi:type="dcterms:W3CDTF">2020-05-05T12:07:29Z</dcterms:modified>
</cp:coreProperties>
</file>