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5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70D8-429C-4ECC-BC37-0A7BC7D48A2A}" type="datetimeFigureOut">
              <a:rPr lang="sl-SI" smtClean="0"/>
              <a:t>5. 05. 2020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3FCC-1C0F-4037-8C79-A3EC5108F5C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9049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70D8-429C-4ECC-BC37-0A7BC7D48A2A}" type="datetimeFigureOut">
              <a:rPr lang="sl-SI" smtClean="0"/>
              <a:t>5. 05. 2020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3FCC-1C0F-4037-8C79-A3EC5108F5C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57815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70D8-429C-4ECC-BC37-0A7BC7D48A2A}" type="datetimeFigureOut">
              <a:rPr lang="sl-SI" smtClean="0"/>
              <a:t>5. 05. 2020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3FCC-1C0F-4037-8C79-A3EC5108F5C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39212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70D8-429C-4ECC-BC37-0A7BC7D48A2A}" type="datetimeFigureOut">
              <a:rPr lang="sl-SI" smtClean="0"/>
              <a:t>5. 05. 2020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3FCC-1C0F-4037-8C79-A3EC5108F5C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59622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70D8-429C-4ECC-BC37-0A7BC7D48A2A}" type="datetimeFigureOut">
              <a:rPr lang="sl-SI" smtClean="0"/>
              <a:t>5. 05. 2020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3FCC-1C0F-4037-8C79-A3EC5108F5C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62796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70D8-429C-4ECC-BC37-0A7BC7D48A2A}" type="datetimeFigureOut">
              <a:rPr lang="sl-SI" smtClean="0"/>
              <a:t>5. 05. 2020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3FCC-1C0F-4037-8C79-A3EC5108F5C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46985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70D8-429C-4ECC-BC37-0A7BC7D48A2A}" type="datetimeFigureOut">
              <a:rPr lang="sl-SI" smtClean="0"/>
              <a:t>5. 05. 2020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3FCC-1C0F-4037-8C79-A3EC5108F5C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19590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70D8-429C-4ECC-BC37-0A7BC7D48A2A}" type="datetimeFigureOut">
              <a:rPr lang="sl-SI" smtClean="0"/>
              <a:t>5. 05. 2020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3FCC-1C0F-4037-8C79-A3EC5108F5C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09862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70D8-429C-4ECC-BC37-0A7BC7D48A2A}" type="datetimeFigureOut">
              <a:rPr lang="sl-SI" smtClean="0"/>
              <a:t>5. 05. 2020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3FCC-1C0F-4037-8C79-A3EC5108F5C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99318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70D8-429C-4ECC-BC37-0A7BC7D48A2A}" type="datetimeFigureOut">
              <a:rPr lang="sl-SI" smtClean="0"/>
              <a:t>5. 05. 2020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3FCC-1C0F-4037-8C79-A3EC5108F5C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00731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70D8-429C-4ECC-BC37-0A7BC7D48A2A}" type="datetimeFigureOut">
              <a:rPr lang="sl-SI" smtClean="0"/>
              <a:t>5. 05. 2020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3FCC-1C0F-4037-8C79-A3EC5108F5C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41193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870D8-429C-4ECC-BC37-0A7BC7D48A2A}" type="datetimeFigureOut">
              <a:rPr lang="sl-SI" smtClean="0"/>
              <a:t>5. 05. 2020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A3FCC-1C0F-4037-8C79-A3EC5108F5C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35092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98634" y="365125"/>
            <a:ext cx="10455166" cy="1325563"/>
          </a:xfrm>
        </p:spPr>
        <p:txBody>
          <a:bodyPr/>
          <a:lstStyle/>
          <a:p>
            <a:pPr algn="ctr"/>
            <a:r>
              <a:rPr lang="sl-SI" dirty="0" smtClean="0">
                <a:solidFill>
                  <a:srgbClr val="FF0000"/>
                </a:solidFill>
              </a:rPr>
              <a:t>INDUSTRIJA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Industrija je dejavnost, pri kateri s pomočjo strojev izdelujejo različne izdelke. Pri izdelavi posameznega izdelka sodeluje veliko delavcev različnih poklicev in vsak opravlja samo določeni del naloge.</a:t>
            </a:r>
          </a:p>
          <a:p>
            <a:r>
              <a:rPr lang="sl-SI" dirty="0" smtClean="0"/>
              <a:t>Industrija se je razvila iz obrti pred okoli 250 leti. Velikokrat je industrija le nadaljevala delo obrtnikov. Iz čevljarstva se je razvila industrija obutve, iz opekarstva tovarna keramičnih izdelkov…</a:t>
            </a:r>
          </a:p>
          <a:p>
            <a:r>
              <a:rPr lang="sl-SI" dirty="0" smtClean="0"/>
              <a:t>Industrija je zelo spremenila način življenja ljudi in je tudi dejavnost, ki je najbolj spremenila pokrajino.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18020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64780" y="580148"/>
            <a:ext cx="10515600" cy="5836417"/>
          </a:xfrm>
        </p:spPr>
        <p:txBody>
          <a:bodyPr>
            <a:normAutofit/>
          </a:bodyPr>
          <a:lstStyle/>
          <a:p>
            <a:r>
              <a:rPr lang="sl-SI" sz="3200" b="1" dirty="0" smtClean="0"/>
              <a:t>Poznamo različne vrste industrije.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V tekstilni industriji izdelujejo oblačila.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V lesni industriji izdelujejo pohištvo in parket.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V prehrambni industriji iz sadja izdelajo sokove, iz različnih semen olja, iz mesa klobase…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V avtomobilski industriji nastanejo avtomobili.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Kemijska industrija nam priskrbi različne lake, barve.</a:t>
            </a:r>
          </a:p>
          <a:p>
            <a:pPr>
              <a:buFont typeface="Wingdings" panose="05000000000000000000" pitchFamily="2" charset="2"/>
              <a:buChar char="Ø"/>
            </a:pPr>
            <a:endParaRPr lang="sl-SI" dirty="0"/>
          </a:p>
          <a:p>
            <a:r>
              <a:rPr lang="sl-SI" dirty="0" smtClean="0"/>
              <a:t>Še pred dobrimi dvajsetimi leti je bila večina prebivalstva zaposlena v industriji. Danes v tovarnah težja in zdravju škodljiva dela prevzemajo roboti.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9774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</Words>
  <Application>Microsoft Office PowerPoint</Application>
  <PresentationFormat>Širokozaslonsko</PresentationFormat>
  <Paragraphs>12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Officeova tema</vt:lpstr>
      <vt:lpstr>INDUSTRIJA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INDUSTRIJA</dc:title>
  <dc:creator>OŠ Pivka</dc:creator>
  <cp:lastModifiedBy>OŠ Pivka</cp:lastModifiedBy>
  <cp:revision>1</cp:revision>
  <dcterms:created xsi:type="dcterms:W3CDTF">2020-05-05T10:06:56Z</dcterms:created>
  <dcterms:modified xsi:type="dcterms:W3CDTF">2020-05-05T10:07:52Z</dcterms:modified>
</cp:coreProperties>
</file>