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2" r:id="rId9"/>
    <p:sldId id="267" r:id="rId10"/>
    <p:sldId id="259" r:id="rId11"/>
    <p:sldId id="268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BFD3353-EE5E-4274-8FCE-A938AC1D15C3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E02122-162B-4F1D-BBCD-6499838D9CC9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ara.abrahamsberg293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OCENJEVANJE 7. RAZRED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2800" b="1" dirty="0" smtClean="0"/>
              <a:t>DRŽAVLJANSKA IN DOMOVINSKA VZGOJA TER ETIKA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350793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7"/>
          </a:xfrm>
        </p:spPr>
        <p:txBody>
          <a:bodyPr>
            <a:normAutofit fontScale="90000"/>
          </a:bodyPr>
          <a:lstStyle/>
          <a:p>
            <a:r>
              <a:rPr lang="sl-SI" sz="3200" dirty="0" smtClean="0"/>
              <a:t>Kriterij ocenjevanja seminarske naloge</a:t>
            </a:r>
            <a:endParaRPr lang="sl-SI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886" y="1267500"/>
            <a:ext cx="4956378" cy="5043080"/>
          </a:xfrm>
        </p:spPr>
      </p:pic>
    </p:spTree>
    <p:extLst>
      <p:ext uri="{BB962C8B-B14F-4D97-AF65-F5344CB8AC3E}">
        <p14:creationId xmlns:p14="http://schemas.microsoft.com/office/powerpoint/2010/main" val="274362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SAMOSTOJNO DELO!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/>
              <a:t>Samostojni izdelek </a:t>
            </a:r>
            <a:r>
              <a:rPr lang="sl-SI" dirty="0"/>
              <a:t>-  kar boste reševali, risali in pisali </a:t>
            </a:r>
            <a:r>
              <a:rPr lang="sl-SI" b="1" dirty="0"/>
              <a:t>morate narediti sami, </a:t>
            </a:r>
            <a:r>
              <a:rPr lang="sl-SI" dirty="0"/>
              <a:t>ne s pomočjo koga drugega. </a:t>
            </a:r>
            <a:r>
              <a:rPr lang="sl-SI" b="1" dirty="0"/>
              <a:t>Lahko pa si pomagate z </a:t>
            </a:r>
            <a:r>
              <a:rPr lang="sl-SI" b="1" dirty="0" smtClean="0"/>
              <a:t>UČBENIKOM, </a:t>
            </a:r>
            <a:r>
              <a:rPr lang="sl-SI" dirty="0" smtClean="0"/>
              <a:t>internetom, knjigami.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775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SEMINARSKA NALOGA ETIKA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276871"/>
            <a:ext cx="6196405" cy="3446197"/>
          </a:xfrm>
        </p:spPr>
        <p:txBody>
          <a:bodyPr>
            <a:normAutofit/>
          </a:bodyPr>
          <a:lstStyle/>
          <a:p>
            <a:r>
              <a:rPr lang="sl-SI" sz="2800" b="1" dirty="0" smtClean="0"/>
              <a:t>VSI naredite seminarsko nalogo, </a:t>
            </a:r>
            <a:r>
              <a:rPr lang="sl-SI" sz="2800" dirty="0" smtClean="0"/>
              <a:t>tudi tisti, ki imate že oceno pri etiki.</a:t>
            </a:r>
            <a:endParaRPr lang="sl-SI" sz="2800" b="1" dirty="0" smtClean="0"/>
          </a:p>
          <a:p>
            <a:r>
              <a:rPr lang="sl-SI" sz="2800" b="1" dirty="0" smtClean="0"/>
              <a:t>Naslov: VEROVANJE IN VERSTVA</a:t>
            </a:r>
          </a:p>
          <a:p>
            <a:r>
              <a:rPr lang="sl-SI" sz="2800" dirty="0" smtClean="0"/>
              <a:t>Tvoj glavni vir naj bo </a:t>
            </a:r>
            <a:r>
              <a:rPr lang="sl-SI" sz="2800" b="1" dirty="0" smtClean="0"/>
              <a:t>UČBENIK 53 – 63.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85941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V seminarski mora biti: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5256584"/>
          </a:xfrm>
        </p:spPr>
        <p:txBody>
          <a:bodyPr>
            <a:normAutofit fontScale="85000" lnSpcReduction="20000"/>
          </a:bodyPr>
          <a:lstStyle/>
          <a:p>
            <a:r>
              <a:rPr lang="sl-SI" b="1" u="sng" dirty="0"/>
              <a:t>SEMINARSKA NALOGA MORA VSEBOVATI:</a:t>
            </a:r>
            <a:endParaRPr lang="sl-SI" dirty="0"/>
          </a:p>
          <a:p>
            <a:pPr marL="0" lvl="0" indent="0">
              <a:buNone/>
            </a:pPr>
            <a:r>
              <a:rPr lang="sl-SI" b="1" dirty="0"/>
              <a:t>Naslov</a:t>
            </a:r>
            <a:r>
              <a:rPr lang="sl-SI" dirty="0"/>
              <a:t> VEROVANJE IN VERSTVA</a:t>
            </a:r>
          </a:p>
          <a:p>
            <a:pPr marL="0" lvl="0" indent="0">
              <a:buNone/>
            </a:pPr>
            <a:r>
              <a:rPr lang="sl-SI" b="1" dirty="0"/>
              <a:t>Za vsako posamezno religijo: </a:t>
            </a:r>
          </a:p>
          <a:p>
            <a:pPr marL="0" lvl="0" indent="0">
              <a:buNone/>
            </a:pPr>
            <a:r>
              <a:rPr lang="sl-SI" dirty="0"/>
              <a:t>opiši KDAJ, KJE in KAKO je nastala,</a:t>
            </a:r>
          </a:p>
          <a:p>
            <a:pPr marL="0" lvl="0" indent="0">
              <a:buNone/>
            </a:pPr>
            <a:r>
              <a:rPr lang="sl-SI" dirty="0"/>
              <a:t>razloži zapovedi oziroma prepovedi te religije,</a:t>
            </a:r>
          </a:p>
          <a:p>
            <a:pPr marL="0" lvl="0" indent="0">
              <a:buNone/>
            </a:pPr>
            <a:r>
              <a:rPr lang="sl-SI" dirty="0"/>
              <a:t>opiši bogove, simbole in značilnosti te religije.</a:t>
            </a:r>
          </a:p>
          <a:p>
            <a:pPr marL="0" indent="0">
              <a:buNone/>
            </a:pPr>
            <a:r>
              <a:rPr lang="sl-SI" dirty="0"/>
              <a:t>Zgoraj našteta vprašanja zapiši za religije KRŠČANSTVO, JUDOVSTVO, MUSLIMANSTVO, HINDUIZEM in BUDIZEM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lvl="0"/>
            <a:r>
              <a:rPr lang="sl-SI" b="1" dirty="0"/>
              <a:t>V seminarski nalogi zapiši tudi:</a:t>
            </a:r>
            <a:endParaRPr lang="sl-SI" dirty="0"/>
          </a:p>
          <a:p>
            <a:pPr marL="0" lvl="0" indent="0">
              <a:buNone/>
            </a:pPr>
            <a:r>
              <a:rPr lang="sl-SI" dirty="0"/>
              <a:t>KAJ je verstvo?</a:t>
            </a:r>
          </a:p>
          <a:p>
            <a:pPr marL="0" lvl="0" indent="0">
              <a:buNone/>
            </a:pPr>
            <a:r>
              <a:rPr lang="sl-SI" dirty="0"/>
              <a:t>KAKO bi ti opisal VERNIKA?</a:t>
            </a:r>
          </a:p>
          <a:p>
            <a:pPr marL="0" lvl="0" indent="0">
              <a:buNone/>
            </a:pPr>
            <a:r>
              <a:rPr lang="sl-SI" dirty="0"/>
              <a:t>Katere verske skupnosti obstajajo v Sloveniji?</a:t>
            </a:r>
          </a:p>
          <a:p>
            <a:pPr marL="0" lvl="0" indent="0">
              <a:buNone/>
            </a:pPr>
            <a:r>
              <a:rPr lang="sl-SI" dirty="0"/>
              <a:t>Kaj pomeni, da so država in verske skupnosti ločene?</a:t>
            </a:r>
          </a:p>
          <a:p>
            <a:pPr marL="0" lvl="0" indent="0">
              <a:buNone/>
            </a:pPr>
            <a:r>
              <a:rPr lang="sl-SI" dirty="0"/>
              <a:t>Kakšen mora biti odnos med različnimi verskimi skupnostmi?</a:t>
            </a:r>
          </a:p>
          <a:p>
            <a:pPr marL="0" lvl="0" indent="0">
              <a:buNone/>
            </a:pPr>
            <a:r>
              <a:rPr lang="sl-SI" dirty="0"/>
              <a:t>Kakšen mora biti odnos med verujočimi in neverujočimi?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449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416824" cy="3024336"/>
          </a:xfrm>
        </p:spPr>
        <p:txBody>
          <a:bodyPr>
            <a:normAutofit/>
          </a:bodyPr>
          <a:lstStyle/>
          <a:p>
            <a:pPr lvl="0"/>
            <a:r>
              <a:rPr lang="sl-SI" b="1" dirty="0"/>
              <a:t>Seminraska naloga mora vsebovati tudi </a:t>
            </a:r>
            <a:r>
              <a:rPr lang="sl-SI" b="1" u="sng" dirty="0"/>
              <a:t>več SLIK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Slike lahko poiščete tudi na spletnih straneh na internetu, lahko pa jih narišete sami.</a:t>
            </a:r>
          </a:p>
          <a:p>
            <a:pPr marL="0" indent="0">
              <a:buNone/>
            </a:pPr>
            <a:r>
              <a:rPr lang="sl-SI" dirty="0"/>
              <a:t>Pri </a:t>
            </a:r>
            <a:r>
              <a:rPr lang="sl-SI" b="1" dirty="0"/>
              <a:t>slikah iz interneta morate NUJNO NAVESTI VIR. </a:t>
            </a:r>
            <a:r>
              <a:rPr lang="sl-SI" dirty="0"/>
              <a:t>Skopirati in prilepiti morate pod sliko spletni naslov, kje ste to sliko našli. Vsaka slika naj ima tudi svoj naslov. </a:t>
            </a:r>
          </a:p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5746750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15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37917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Pomembno: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896544"/>
          </a:xfrm>
        </p:spPr>
        <p:txBody>
          <a:bodyPr>
            <a:normAutofit lnSpcReduction="10000"/>
          </a:bodyPr>
          <a:lstStyle/>
          <a:p>
            <a:r>
              <a:rPr lang="sl-SI" dirty="0"/>
              <a:t>Nekatere podatke lahko dobite tudi na internetu oziroma v knjigah, ne samo v učbeniku. Vendar NI obvezno! </a:t>
            </a:r>
          </a:p>
          <a:p>
            <a:r>
              <a:rPr lang="sl-SI" dirty="0"/>
              <a:t>Morate pa paziti, da </a:t>
            </a:r>
            <a:r>
              <a:rPr lang="sl-SI" b="1" dirty="0"/>
              <a:t>za tiste podatke, ki jih dobite iz interenta ali iz knjige,</a:t>
            </a:r>
            <a:r>
              <a:rPr lang="sl-SI" dirty="0"/>
              <a:t> </a:t>
            </a:r>
            <a:r>
              <a:rPr lang="sl-SI" b="1" dirty="0"/>
              <a:t>NAPIŠETE VIR.</a:t>
            </a:r>
            <a:r>
              <a:rPr lang="sl-SI" dirty="0"/>
              <a:t> Točno na kateri spletni strani ste dobili podatek oziroma v kateri knjigi. Če ne bo navedenih virov, bom morala odbijati točke.</a:t>
            </a:r>
          </a:p>
          <a:p>
            <a:r>
              <a:rPr lang="sl-SI" dirty="0"/>
              <a:t>Če boste uporabljali učbenik, ne rabite zapisovati virov, </a:t>
            </a:r>
            <a:r>
              <a:rPr lang="sl-SI" u="sng" dirty="0"/>
              <a:t>razen za slike.</a:t>
            </a:r>
            <a:endParaRPr lang="sl-SI" dirty="0"/>
          </a:p>
          <a:p>
            <a:r>
              <a:rPr lang="sl-SI" b="1" dirty="0">
                <a:solidFill>
                  <a:srgbClr val="FF0000"/>
                </a:solidFill>
              </a:rPr>
              <a:t>Primeri zapisovanja </a:t>
            </a:r>
            <a:r>
              <a:rPr lang="sl-SI" b="1" dirty="0" smtClean="0">
                <a:solidFill>
                  <a:srgbClr val="FF0000"/>
                </a:solidFill>
              </a:rPr>
              <a:t>virov:</a:t>
            </a: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Knjiga: Patridge, Christopher: Verstva sveta</a:t>
            </a:r>
          </a:p>
          <a:p>
            <a:pPr marL="0" indent="0">
              <a:buNone/>
            </a:pPr>
            <a:r>
              <a:rPr lang="sl-SI" dirty="0" smtClean="0"/>
              <a:t>Spletna </a:t>
            </a:r>
            <a:r>
              <a:rPr lang="sl-SI" dirty="0"/>
              <a:t>stran: https://sl.wikipedia.org/wiki/Glavne_svetovne_religije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5313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128792" cy="4310293"/>
          </a:xfrm>
        </p:spPr>
        <p:txBody>
          <a:bodyPr>
            <a:normAutofit/>
          </a:bodyPr>
          <a:lstStyle/>
          <a:p>
            <a:r>
              <a:rPr lang="sl-SI" b="1" u="sng" dirty="0">
                <a:solidFill>
                  <a:srgbClr val="FF0000"/>
                </a:solidFill>
              </a:rPr>
              <a:t>Vsebina seminarske naloge ne sme biti kopirana samo z interneta!!!!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sl-SI" u="sng" dirty="0"/>
              <a:t>Če bo seminarska naloga kopirana iz interneta ali celo prepisana od sošolca bom seminarsko nalogo morala zavrniti.</a:t>
            </a:r>
            <a:endParaRPr lang="sl-SI" dirty="0"/>
          </a:p>
          <a:p>
            <a:r>
              <a:rPr lang="sl-SI" dirty="0" smtClean="0"/>
              <a:t>Seminarska </a:t>
            </a:r>
            <a:r>
              <a:rPr lang="sl-SI" dirty="0"/>
              <a:t>naloga naj obsega </a:t>
            </a:r>
            <a:r>
              <a:rPr lang="sl-SI" b="1" dirty="0">
                <a:solidFill>
                  <a:srgbClr val="FF0000"/>
                </a:solidFill>
              </a:rPr>
              <a:t>VSAJ 1 STRAN</a:t>
            </a:r>
            <a:r>
              <a:rPr lang="sl-SI" dirty="0">
                <a:solidFill>
                  <a:srgbClr val="FF0000"/>
                </a:solidFill>
              </a:rPr>
              <a:t>, </a:t>
            </a:r>
            <a:r>
              <a:rPr lang="sl-SI" dirty="0"/>
              <a:t>LAHKO TUDI VEČ. </a:t>
            </a:r>
            <a:r>
              <a:rPr lang="sl-SI" b="1" dirty="0">
                <a:solidFill>
                  <a:srgbClr val="FF0000"/>
                </a:solidFill>
              </a:rPr>
              <a:t>NAPIŠITE JO NA ROKO, PIŠITE </a:t>
            </a:r>
            <a:r>
              <a:rPr lang="sl-SI" b="1" u="sng" dirty="0">
                <a:solidFill>
                  <a:srgbClr val="FF0000"/>
                </a:solidFill>
              </a:rPr>
              <a:t>ČITLJIVO.</a:t>
            </a:r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088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412776"/>
            <a:ext cx="6196405" cy="4310293"/>
          </a:xfrm>
        </p:spPr>
        <p:txBody>
          <a:bodyPr/>
          <a:lstStyle/>
          <a:p>
            <a:r>
              <a:rPr lang="sl-SI" b="1" dirty="0"/>
              <a:t>Rok za oddajo seminarske naloge</a:t>
            </a:r>
            <a:r>
              <a:rPr lang="sl-SI" dirty="0">
                <a:solidFill>
                  <a:srgbClr val="FF0000"/>
                </a:solidFill>
              </a:rPr>
              <a:t>: </a:t>
            </a:r>
            <a:r>
              <a:rPr lang="sl-SI" b="1" u="sng" dirty="0">
                <a:solidFill>
                  <a:srgbClr val="FF0000"/>
                </a:solidFill>
              </a:rPr>
              <a:t>PETEK, 22.5. do 22:00.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sl-SI" b="1" u="sng" dirty="0"/>
              <a:t>SEMINARSKO NALOGO ODDAJTE TOČNO. </a:t>
            </a:r>
            <a:r>
              <a:rPr lang="sl-SI" dirty="0"/>
              <a:t>Če boste imeli težave mi napišite prej, ne 5 minut pred koncem!</a:t>
            </a:r>
          </a:p>
          <a:p>
            <a:r>
              <a:rPr lang="sl-SI" dirty="0"/>
              <a:t>Seminarsko nalogo mi slikajte/skenirajte in pošljite na E-asisten ali na mail </a:t>
            </a:r>
            <a:r>
              <a:rPr lang="sl-SI" u="sng" dirty="0">
                <a:hlinkClick r:id="rId2"/>
              </a:rPr>
              <a:t>sara.abrahamsberg293@gmail.com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4144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44824"/>
            <a:ext cx="6965245" cy="259228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l-SI" b="1" dirty="0"/>
              <a:t>POZORNO PREBERI IN DOSLEDNO UPOŠTEVAJ NAVODILA!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609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145375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l-SI" sz="3600" dirty="0"/>
              <a:t>Če vam kaj ni janso, mi napišite.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24207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189</TotalTime>
  <Words>456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OCENJEVANJE 7. RAZRED</vt:lpstr>
      <vt:lpstr>SEMINARSKA NALOGA ETIKA</vt:lpstr>
      <vt:lpstr>V seminarski mora biti:</vt:lpstr>
      <vt:lpstr>PowerPoint Presentation</vt:lpstr>
      <vt:lpstr>Pomembno:</vt:lpstr>
      <vt:lpstr>PowerPoint Presentation</vt:lpstr>
      <vt:lpstr>PowerPoint Presentation</vt:lpstr>
      <vt:lpstr>POZORNO PREBERI IN DOSLEDNO UPOŠTEVAJ NAVODILA! </vt:lpstr>
      <vt:lpstr>PowerPoint Presentation</vt:lpstr>
      <vt:lpstr>Kriterij ocenjevanja seminarske naloge</vt:lpstr>
      <vt:lpstr>SAMOSTOJNO DELO!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OCENJEVANJE 7. RAZRED</dc:title>
  <dc:creator>Uporabnik sistema Windows</dc:creator>
  <cp:lastModifiedBy>Uporabnik sistema Windows</cp:lastModifiedBy>
  <cp:revision>10</cp:revision>
  <dcterms:created xsi:type="dcterms:W3CDTF">2020-05-03T11:21:06Z</dcterms:created>
  <dcterms:modified xsi:type="dcterms:W3CDTF">2020-05-07T14:47:51Z</dcterms:modified>
</cp:coreProperties>
</file>