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>
        <p:scale>
          <a:sx n="81" d="100"/>
          <a:sy n="81" d="100"/>
        </p:scale>
        <p:origin x="-25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075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698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762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764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002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10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750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796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996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120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157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2C66B-AA4D-4AA9-BB73-0491D35CA825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886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895546" y="424206"/>
            <a:ext cx="8974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 smtClean="0">
                <a:solidFill>
                  <a:srgbClr val="92D050"/>
                </a:solidFill>
              </a:rPr>
              <a:t>NA CVETOČEM TRAVNIKU</a:t>
            </a:r>
            <a:endParaRPr lang="sl-SI" sz="4400" dirty="0">
              <a:solidFill>
                <a:srgbClr val="92D050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54" y="1379177"/>
            <a:ext cx="5136000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05" y="636932"/>
            <a:ext cx="6350000" cy="47625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063409" y="516835"/>
            <a:ext cx="41081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V bele kroge s črnim flomastrom nariši regratove lučke. S črnim flomastrom narišeš tudi steblo.</a:t>
            </a:r>
            <a:endParaRPr lang="sl-SI" sz="2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8446" y="2909896"/>
            <a:ext cx="3984000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6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477078" y="424070"/>
            <a:ext cx="9687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Vzorci, ki so jih ustvarili mehurčki, nas kar kličejo, da narišemo še druge travniške rastline. Uporabljaj flomastre in risbo lepo zapolni.</a:t>
            </a:r>
            <a:endParaRPr lang="sl-SI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977" y="1539461"/>
            <a:ext cx="3483000" cy="46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4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622852" y="344557"/>
            <a:ext cx="10230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Na bel list bomo najprej ustvarili barve travnika. Kaj potrebuješ?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z</a:t>
            </a:r>
            <a:r>
              <a:rPr lang="sl-SI" sz="2000" dirty="0" smtClean="0"/>
              <a:t>aščiti mizo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s</a:t>
            </a:r>
            <a:r>
              <a:rPr lang="sl-SI" sz="2000" dirty="0" smtClean="0"/>
              <a:t>uhe barvice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v</a:t>
            </a:r>
            <a:r>
              <a:rPr lang="sl-SI" sz="2000" dirty="0" smtClean="0"/>
              <a:t>oda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p</a:t>
            </a:r>
            <a:r>
              <a:rPr lang="sl-SI" sz="2000" dirty="0" smtClean="0"/>
              <a:t>rašek za posodo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s</a:t>
            </a:r>
            <a:r>
              <a:rPr lang="sl-SI" sz="2000" dirty="0" smtClean="0"/>
              <a:t>lamico ali steblo regrata</a:t>
            </a:r>
            <a:endParaRPr lang="sl-SI" sz="20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" y="2414105"/>
            <a:ext cx="2997000" cy="3996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3856383" y="2414105"/>
            <a:ext cx="2663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 list ošili zeleno barvico. Lahko vzameš več različnih. Svetujem ti, da ustvariš kar veliko šiljenja. Več kot ga bo, močnejša bo barva.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8137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5" y="147982"/>
            <a:ext cx="4762500" cy="6350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777948" y="543339"/>
            <a:ext cx="46912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Šiljenje streseš v kozarček in dodaš malo vode – mogoče tri ali štiri plastične pokrovčke. Dobro premešaš, da se barva raztopi.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38307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63" y="0"/>
            <a:ext cx="4762500" cy="6350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910470" y="887896"/>
            <a:ext cx="5340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V pripravljeno barvo dodaš tri ali štiri kapljice praška za posodo.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4262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344557" y="357809"/>
            <a:ext cx="9064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Zabava se lahko začne. S slamico (če je nimaš, lahko uporabiš stebelca regrata) pihaš v pripravljeno zmes in ustvarjaš mehurčke.</a:t>
            </a:r>
            <a:endParaRPr lang="sl-SI" sz="20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1065695"/>
            <a:ext cx="3132000" cy="4176000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4969565" y="1470991"/>
            <a:ext cx="5698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Mehurčke prenašaš na pripravljen bel list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57" y="2027583"/>
            <a:ext cx="5472000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9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8" y="824116"/>
            <a:ext cx="3537000" cy="4716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4214191" y="410817"/>
            <a:ext cx="4320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Mehurčkov ne smeš pokati. Počakaj, da počijo sami. Le tako bodo nastali lepi vzorci.</a:t>
            </a:r>
            <a:endParaRPr lang="sl-SI" sz="24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505739" y="1974574"/>
            <a:ext cx="5950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Ko se ti zdi, da imaš zelenih mehurčkov dovolj, na enak način naredi barvo še iz rdečih ali rumenih barvic. Jaz sem uporabila rdeče.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11899" y="2188817"/>
            <a:ext cx="3321000" cy="44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9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517663"/>
            <a:ext cx="6350000" cy="47625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116417" y="636104"/>
            <a:ext cx="42539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Odvečno vodo popivnaj s papirnato brisačko in počakaj, da se podlaga posuši. To traja kar nekaj časa, zato moraš biti potrpežljiv.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73726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098" y="1354122"/>
            <a:ext cx="4896000" cy="3672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565913" y="954157"/>
            <a:ext cx="5830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Iz belega papirja s pomočjo kozarca ali šestila izreži kroge. Sam se odloči koliko krogov boš imel. Krogi prestavljajo </a:t>
            </a:r>
            <a:r>
              <a:rPr lang="sl-SI" sz="2400" dirty="0"/>
              <a:t>r</a:t>
            </a:r>
            <a:r>
              <a:rPr lang="sl-SI" sz="2400" dirty="0" smtClean="0"/>
              <a:t>egratovo lučko.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7210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1" y="504411"/>
            <a:ext cx="6350000" cy="47625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262191" y="1126435"/>
            <a:ext cx="3366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Kroge nalepi na pripravljeno podlago.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258399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268</Words>
  <Application>Microsoft Office PowerPoint</Application>
  <PresentationFormat>Custom</PresentationFormat>
  <Paragraphs>19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Officeova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petadmin</dc:creator>
  <cp:lastModifiedBy>MCesnik</cp:lastModifiedBy>
  <cp:revision>7</cp:revision>
  <dcterms:created xsi:type="dcterms:W3CDTF">2020-05-05T16:52:39Z</dcterms:created>
  <dcterms:modified xsi:type="dcterms:W3CDTF">2020-05-11T07:10:55Z</dcterms:modified>
</cp:coreProperties>
</file>