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aleway"/>
      <p:regular r:id="rId15"/>
      <p:bold r:id="rId16"/>
      <p:italic r:id="rId17"/>
      <p:boldItalic r:id="rId18"/>
    </p:embeddedFont>
    <p:embeddedFont>
      <p:font typeface="Source Sans Pr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SourceSansPro-bold.fntdata"/><Relationship Id="rId11" Type="http://schemas.openxmlformats.org/officeDocument/2006/relationships/slide" Target="slides/slide6.xml"/><Relationship Id="rId22" Type="http://schemas.openxmlformats.org/officeDocument/2006/relationships/font" Target="fonts/SourceSansPro-boldItalic.fntdata"/><Relationship Id="rId10" Type="http://schemas.openxmlformats.org/officeDocument/2006/relationships/slide" Target="slides/slide5.xml"/><Relationship Id="rId21" Type="http://schemas.openxmlformats.org/officeDocument/2006/relationships/font" Target="fonts/SourceSansPro-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aleway-regular.fntdata"/><Relationship Id="rId14" Type="http://schemas.openxmlformats.org/officeDocument/2006/relationships/slide" Target="slides/slide9.xml"/><Relationship Id="rId17" Type="http://schemas.openxmlformats.org/officeDocument/2006/relationships/font" Target="fonts/Raleway-italic.fntdata"/><Relationship Id="rId16" Type="http://schemas.openxmlformats.org/officeDocument/2006/relationships/font" Target="fonts/Raleway-bold.fntdata"/><Relationship Id="rId5" Type="http://schemas.openxmlformats.org/officeDocument/2006/relationships/notesMaster" Target="notesMasters/notesMaster1.xml"/><Relationship Id="rId19" Type="http://schemas.openxmlformats.org/officeDocument/2006/relationships/font" Target="fonts/SourceSansPro-regular.fntdata"/><Relationship Id="rId6" Type="http://schemas.openxmlformats.org/officeDocument/2006/relationships/slide" Target="slides/slide1.xml"/><Relationship Id="rId18" Type="http://schemas.openxmlformats.org/officeDocument/2006/relationships/font" Target="fonts/Raleway-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g78124e3e77_0_7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78124e3e77_0_7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g78124e3e77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78124e3e77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g78124e3e77_1_4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78124e3e77_1_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g85608d285f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85608d285f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Google Shape;300;g85608d285f_0_9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85608d285f_0_9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g85608d285f_0_1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85608d285f_0_1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g85608d285f_0_26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85608d285f_0_26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Google Shape;318;g85608d285f_0_26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85608d285f_0_26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485875" y="264475"/>
            <a:ext cx="8183700" cy="14736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2" name="Google Shape;12;p2"/>
          <p:cNvSpPr txBox="1"/>
          <p:nvPr>
            <p:ph idx="1" type="subTitle"/>
          </p:nvPr>
        </p:nvSpPr>
        <p:spPr>
          <a:xfrm>
            <a:off x="485875" y="1738075"/>
            <a:ext cx="8183700" cy="861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s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7"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1"/>
          <p:cNvSpPr txBox="1"/>
          <p:nvPr>
            <p:ph hasCustomPrompt="1" type="title"/>
          </p:nvPr>
        </p:nvSpPr>
        <p:spPr>
          <a:xfrm>
            <a:off x="311700" y="743001"/>
            <a:ext cx="8520600" cy="20064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p:nvPr>
            <p:ph idx="1" type="body"/>
          </p:nvPr>
        </p:nvSpPr>
        <p:spPr>
          <a:xfrm>
            <a:off x="311700" y="2845182"/>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1600"/>
              </a:spcBef>
              <a:spcAft>
                <a:spcPts val="0"/>
              </a:spcAft>
              <a:buClr>
                <a:schemeClr val="lt1"/>
              </a:buClr>
              <a:buSzPts val="1400"/>
              <a:buChar char="○"/>
              <a:defRPr>
                <a:solidFill>
                  <a:schemeClr val="lt1"/>
                </a:solidFill>
              </a:defRPr>
            </a:lvl2pPr>
            <a:lvl3pPr indent="-317500" lvl="2" marL="1371600" algn="ctr">
              <a:spcBef>
                <a:spcPts val="1600"/>
              </a:spcBef>
              <a:spcAft>
                <a:spcPts val="0"/>
              </a:spcAft>
              <a:buClr>
                <a:schemeClr val="lt1"/>
              </a:buClr>
              <a:buSzPts val="1400"/>
              <a:buChar char="■"/>
              <a:defRPr>
                <a:solidFill>
                  <a:schemeClr val="lt1"/>
                </a:solidFill>
              </a:defRPr>
            </a:lvl3pPr>
            <a:lvl4pPr indent="-317500" lvl="3" marL="1828800" algn="ctr">
              <a:spcBef>
                <a:spcPts val="1600"/>
              </a:spcBef>
              <a:spcAft>
                <a:spcPts val="0"/>
              </a:spcAft>
              <a:buClr>
                <a:schemeClr val="lt1"/>
              </a:buClr>
              <a:buSzPts val="1400"/>
              <a:buChar char="●"/>
              <a:defRPr>
                <a:solidFill>
                  <a:schemeClr val="lt1"/>
                </a:solidFill>
              </a:defRPr>
            </a:lvl4pPr>
            <a:lvl5pPr indent="-317500" lvl="4" marL="2286000" algn="ctr">
              <a:spcBef>
                <a:spcPts val="1600"/>
              </a:spcBef>
              <a:spcAft>
                <a:spcPts val="0"/>
              </a:spcAft>
              <a:buClr>
                <a:schemeClr val="lt1"/>
              </a:buClr>
              <a:buSzPts val="1400"/>
              <a:buChar char="○"/>
              <a:defRPr>
                <a:solidFill>
                  <a:schemeClr val="lt1"/>
                </a:solidFill>
              </a:defRPr>
            </a:lvl5pPr>
            <a:lvl6pPr indent="-317500" lvl="5" marL="2743200" algn="ctr">
              <a:spcBef>
                <a:spcPts val="1600"/>
              </a:spcBef>
              <a:spcAft>
                <a:spcPts val="0"/>
              </a:spcAft>
              <a:buClr>
                <a:schemeClr val="lt1"/>
              </a:buClr>
              <a:buSzPts val="1400"/>
              <a:buChar char="■"/>
              <a:defRPr>
                <a:solidFill>
                  <a:schemeClr val="lt1"/>
                </a:solidFill>
              </a:defRPr>
            </a:lvl6pPr>
            <a:lvl7pPr indent="-317500" lvl="6" marL="3200400" algn="ctr">
              <a:spcBef>
                <a:spcPts val="1600"/>
              </a:spcBef>
              <a:spcAft>
                <a:spcPts val="0"/>
              </a:spcAft>
              <a:buClr>
                <a:schemeClr val="lt1"/>
              </a:buClr>
              <a:buSzPts val="1400"/>
              <a:buChar char="●"/>
              <a:defRPr>
                <a:solidFill>
                  <a:schemeClr val="lt1"/>
                </a:solidFill>
              </a:defRPr>
            </a:lvl7pPr>
            <a:lvl8pPr indent="-317500" lvl="7" marL="3657600" algn="ctr">
              <a:spcBef>
                <a:spcPts val="1600"/>
              </a:spcBef>
              <a:spcAft>
                <a:spcPts val="0"/>
              </a:spcAft>
              <a:buClr>
                <a:schemeClr val="lt1"/>
              </a:buClr>
              <a:buSzPts val="1400"/>
              <a:buChar char="○"/>
              <a:defRPr>
                <a:solidFill>
                  <a:schemeClr val="lt1"/>
                </a:solidFill>
              </a:defRPr>
            </a:lvl8pPr>
            <a:lvl9pPr indent="-317500" lvl="8" marL="4114800" algn="ctr">
              <a:spcBef>
                <a:spcPts val="1600"/>
              </a:spcBef>
              <a:spcAft>
                <a:spcPts val="1600"/>
              </a:spcAft>
              <a:buClr>
                <a:schemeClr val="lt1"/>
              </a:buClr>
              <a:buSzPts val="1400"/>
              <a:buChar char="■"/>
              <a:defRPr>
                <a:solidFill>
                  <a:schemeClr val="lt1"/>
                </a:solidFill>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s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ostavitev po meri">
  <p:cSld name="AUTOLAYOUT_2">
    <p:bg>
      <p:bgPr>
        <a:solidFill>
          <a:srgbClr val="FFFFFF"/>
        </a:solidFill>
      </p:bgPr>
    </p:bg>
    <p:spTree>
      <p:nvGrpSpPr>
        <p:cNvPr id="54" name="Shape 54"/>
        <p:cNvGrpSpPr/>
        <p:nvPr/>
      </p:nvGrpSpPr>
      <p:grpSpPr>
        <a:xfrm>
          <a:off x="0" y="0"/>
          <a:ext cx="0" cy="0"/>
          <a:chOff x="0" y="0"/>
          <a:chExt cx="0" cy="0"/>
        </a:xfrm>
      </p:grpSpPr>
      <p:sp>
        <p:nvSpPr>
          <p:cNvPr id="55" name="Google Shape;55;p13"/>
          <p:cNvSpPr/>
          <p:nvPr/>
        </p:nvSpPr>
        <p:spPr>
          <a:xfrm rot="10800000">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txBox="1"/>
          <p:nvPr>
            <p:ph type="ctrTitle"/>
          </p:nvPr>
        </p:nvSpPr>
        <p:spPr>
          <a:xfrm>
            <a:off x="320625" y="3615925"/>
            <a:ext cx="6938100" cy="5457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rgbClr val="212121"/>
              </a:buClr>
              <a:buSzPts val="2400"/>
              <a:buNone/>
              <a:defRPr sz="2400">
                <a:solidFill>
                  <a:srgbClr val="212121"/>
                </a:solidFill>
              </a:defRPr>
            </a:lvl1pPr>
            <a:lvl2pPr lvl="1" algn="l">
              <a:lnSpc>
                <a:spcPct val="100000"/>
              </a:lnSpc>
              <a:spcBef>
                <a:spcPts val="0"/>
              </a:spcBef>
              <a:spcAft>
                <a:spcPts val="0"/>
              </a:spcAft>
              <a:buClr>
                <a:srgbClr val="212121"/>
              </a:buClr>
              <a:buSzPts val="2400"/>
              <a:buNone/>
              <a:defRPr sz="2400">
                <a:solidFill>
                  <a:srgbClr val="212121"/>
                </a:solidFill>
              </a:defRPr>
            </a:lvl2pPr>
            <a:lvl3pPr lvl="2" algn="l">
              <a:lnSpc>
                <a:spcPct val="100000"/>
              </a:lnSpc>
              <a:spcBef>
                <a:spcPts val="0"/>
              </a:spcBef>
              <a:spcAft>
                <a:spcPts val="0"/>
              </a:spcAft>
              <a:buClr>
                <a:srgbClr val="212121"/>
              </a:buClr>
              <a:buSzPts val="2400"/>
              <a:buNone/>
              <a:defRPr sz="2400">
                <a:solidFill>
                  <a:srgbClr val="212121"/>
                </a:solidFill>
              </a:defRPr>
            </a:lvl3pPr>
            <a:lvl4pPr lvl="3" algn="l">
              <a:lnSpc>
                <a:spcPct val="100000"/>
              </a:lnSpc>
              <a:spcBef>
                <a:spcPts val="0"/>
              </a:spcBef>
              <a:spcAft>
                <a:spcPts val="0"/>
              </a:spcAft>
              <a:buClr>
                <a:srgbClr val="212121"/>
              </a:buClr>
              <a:buSzPts val="2400"/>
              <a:buNone/>
              <a:defRPr sz="2400">
                <a:solidFill>
                  <a:srgbClr val="212121"/>
                </a:solidFill>
              </a:defRPr>
            </a:lvl4pPr>
            <a:lvl5pPr lvl="4" algn="l">
              <a:lnSpc>
                <a:spcPct val="100000"/>
              </a:lnSpc>
              <a:spcBef>
                <a:spcPts val="0"/>
              </a:spcBef>
              <a:spcAft>
                <a:spcPts val="0"/>
              </a:spcAft>
              <a:buClr>
                <a:srgbClr val="212121"/>
              </a:buClr>
              <a:buSzPts val="2400"/>
              <a:buNone/>
              <a:defRPr sz="2400">
                <a:solidFill>
                  <a:srgbClr val="212121"/>
                </a:solidFill>
              </a:defRPr>
            </a:lvl5pPr>
            <a:lvl6pPr lvl="5" algn="l">
              <a:lnSpc>
                <a:spcPct val="100000"/>
              </a:lnSpc>
              <a:spcBef>
                <a:spcPts val="0"/>
              </a:spcBef>
              <a:spcAft>
                <a:spcPts val="0"/>
              </a:spcAft>
              <a:buClr>
                <a:srgbClr val="212121"/>
              </a:buClr>
              <a:buSzPts val="2400"/>
              <a:buNone/>
              <a:defRPr sz="2400">
                <a:solidFill>
                  <a:srgbClr val="212121"/>
                </a:solidFill>
              </a:defRPr>
            </a:lvl6pPr>
            <a:lvl7pPr lvl="6" algn="l">
              <a:lnSpc>
                <a:spcPct val="100000"/>
              </a:lnSpc>
              <a:spcBef>
                <a:spcPts val="0"/>
              </a:spcBef>
              <a:spcAft>
                <a:spcPts val="0"/>
              </a:spcAft>
              <a:buClr>
                <a:srgbClr val="212121"/>
              </a:buClr>
              <a:buSzPts val="2400"/>
              <a:buNone/>
              <a:defRPr sz="2400">
                <a:solidFill>
                  <a:srgbClr val="212121"/>
                </a:solidFill>
              </a:defRPr>
            </a:lvl7pPr>
            <a:lvl8pPr lvl="7" algn="l">
              <a:lnSpc>
                <a:spcPct val="100000"/>
              </a:lnSpc>
              <a:spcBef>
                <a:spcPts val="0"/>
              </a:spcBef>
              <a:spcAft>
                <a:spcPts val="0"/>
              </a:spcAft>
              <a:buClr>
                <a:srgbClr val="212121"/>
              </a:buClr>
              <a:buSzPts val="2400"/>
              <a:buNone/>
              <a:defRPr sz="2400">
                <a:solidFill>
                  <a:srgbClr val="212121"/>
                </a:solidFill>
              </a:defRPr>
            </a:lvl8pPr>
            <a:lvl9pPr lvl="8" algn="l">
              <a:lnSpc>
                <a:spcPct val="100000"/>
              </a:lnSpc>
              <a:spcBef>
                <a:spcPts val="0"/>
              </a:spcBef>
              <a:spcAft>
                <a:spcPts val="0"/>
              </a:spcAft>
              <a:buClr>
                <a:srgbClr val="212121"/>
              </a:buClr>
              <a:buSzPts val="2400"/>
              <a:buNone/>
              <a:defRPr sz="2400">
                <a:solidFill>
                  <a:srgbClr val="212121"/>
                </a:solidFill>
              </a:defRPr>
            </a:lvl9pPr>
          </a:lstStyle>
          <a:p/>
        </p:txBody>
      </p:sp>
      <p:sp>
        <p:nvSpPr>
          <p:cNvPr id="57" name="Google Shape;57;p13"/>
          <p:cNvSpPr txBox="1"/>
          <p:nvPr>
            <p:ph idx="1" type="subTitle"/>
          </p:nvPr>
        </p:nvSpPr>
        <p:spPr>
          <a:xfrm>
            <a:off x="320625" y="4237825"/>
            <a:ext cx="5871300" cy="3621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rgbClr val="616161"/>
              </a:buClr>
              <a:buSzPts val="1600"/>
              <a:buNone/>
              <a:defRPr sz="1600">
                <a:solidFill>
                  <a:srgbClr val="616161"/>
                </a:solidFill>
              </a:defRPr>
            </a:lvl1pPr>
            <a:lvl2pPr lvl="1" algn="l">
              <a:lnSpc>
                <a:spcPct val="100000"/>
              </a:lnSpc>
              <a:spcBef>
                <a:spcPts val="0"/>
              </a:spcBef>
              <a:spcAft>
                <a:spcPts val="0"/>
              </a:spcAft>
              <a:buClr>
                <a:srgbClr val="616161"/>
              </a:buClr>
              <a:buSzPts val="1600"/>
              <a:buNone/>
              <a:defRPr sz="1600">
                <a:solidFill>
                  <a:srgbClr val="616161"/>
                </a:solidFill>
              </a:defRPr>
            </a:lvl2pPr>
            <a:lvl3pPr lvl="2" algn="l">
              <a:lnSpc>
                <a:spcPct val="100000"/>
              </a:lnSpc>
              <a:spcBef>
                <a:spcPts val="0"/>
              </a:spcBef>
              <a:spcAft>
                <a:spcPts val="0"/>
              </a:spcAft>
              <a:buClr>
                <a:srgbClr val="616161"/>
              </a:buClr>
              <a:buSzPts val="1600"/>
              <a:buNone/>
              <a:defRPr sz="1600">
                <a:solidFill>
                  <a:srgbClr val="616161"/>
                </a:solidFill>
              </a:defRPr>
            </a:lvl3pPr>
            <a:lvl4pPr lvl="3" algn="l">
              <a:lnSpc>
                <a:spcPct val="100000"/>
              </a:lnSpc>
              <a:spcBef>
                <a:spcPts val="0"/>
              </a:spcBef>
              <a:spcAft>
                <a:spcPts val="0"/>
              </a:spcAft>
              <a:buClr>
                <a:srgbClr val="616161"/>
              </a:buClr>
              <a:buSzPts val="1600"/>
              <a:buNone/>
              <a:defRPr sz="1600">
                <a:solidFill>
                  <a:srgbClr val="616161"/>
                </a:solidFill>
              </a:defRPr>
            </a:lvl4pPr>
            <a:lvl5pPr lvl="4" algn="l">
              <a:lnSpc>
                <a:spcPct val="100000"/>
              </a:lnSpc>
              <a:spcBef>
                <a:spcPts val="0"/>
              </a:spcBef>
              <a:spcAft>
                <a:spcPts val="0"/>
              </a:spcAft>
              <a:buClr>
                <a:srgbClr val="616161"/>
              </a:buClr>
              <a:buSzPts val="1600"/>
              <a:buNone/>
              <a:defRPr sz="1600">
                <a:solidFill>
                  <a:srgbClr val="616161"/>
                </a:solidFill>
              </a:defRPr>
            </a:lvl5pPr>
            <a:lvl6pPr lvl="5" algn="l">
              <a:lnSpc>
                <a:spcPct val="100000"/>
              </a:lnSpc>
              <a:spcBef>
                <a:spcPts val="0"/>
              </a:spcBef>
              <a:spcAft>
                <a:spcPts val="0"/>
              </a:spcAft>
              <a:buClr>
                <a:srgbClr val="616161"/>
              </a:buClr>
              <a:buSzPts val="1600"/>
              <a:buNone/>
              <a:defRPr sz="1600">
                <a:solidFill>
                  <a:srgbClr val="616161"/>
                </a:solidFill>
              </a:defRPr>
            </a:lvl6pPr>
            <a:lvl7pPr lvl="6" algn="l">
              <a:lnSpc>
                <a:spcPct val="100000"/>
              </a:lnSpc>
              <a:spcBef>
                <a:spcPts val="0"/>
              </a:spcBef>
              <a:spcAft>
                <a:spcPts val="0"/>
              </a:spcAft>
              <a:buClr>
                <a:srgbClr val="616161"/>
              </a:buClr>
              <a:buSzPts val="1600"/>
              <a:buNone/>
              <a:defRPr sz="1600">
                <a:solidFill>
                  <a:srgbClr val="616161"/>
                </a:solidFill>
              </a:defRPr>
            </a:lvl7pPr>
            <a:lvl8pPr lvl="7" algn="l">
              <a:lnSpc>
                <a:spcPct val="100000"/>
              </a:lnSpc>
              <a:spcBef>
                <a:spcPts val="0"/>
              </a:spcBef>
              <a:spcAft>
                <a:spcPts val="0"/>
              </a:spcAft>
              <a:buClr>
                <a:srgbClr val="616161"/>
              </a:buClr>
              <a:buSzPts val="1600"/>
              <a:buNone/>
              <a:defRPr sz="1600">
                <a:solidFill>
                  <a:srgbClr val="616161"/>
                </a:solidFill>
              </a:defRPr>
            </a:lvl8pPr>
            <a:lvl9pPr lvl="8" algn="l">
              <a:lnSpc>
                <a:spcPct val="100000"/>
              </a:lnSpc>
              <a:spcBef>
                <a:spcPts val="0"/>
              </a:spcBef>
              <a:spcAft>
                <a:spcPts val="0"/>
              </a:spcAft>
              <a:buClr>
                <a:srgbClr val="616161"/>
              </a:buClr>
              <a:buSzPts val="1600"/>
              <a:buNone/>
              <a:defRPr sz="1600">
                <a:solidFill>
                  <a:srgbClr val="616161"/>
                </a:solidFill>
              </a:defRPr>
            </a:lvl9pPr>
          </a:lstStyle>
          <a:p/>
        </p:txBody>
      </p:sp>
      <p:sp>
        <p:nvSpPr>
          <p:cNvPr id="58" name="Google Shape;58;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sl"/>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ostavitev po meri 1">
  <p:cSld name="AUTOLAYOUT_3">
    <p:bg>
      <p:bgPr>
        <a:solidFill>
          <a:srgbClr val="FFFFFF"/>
        </a:solidFill>
      </p:bgPr>
    </p:bg>
    <p:spTree>
      <p:nvGrpSpPr>
        <p:cNvPr id="59" name="Shape 59"/>
        <p:cNvGrpSpPr/>
        <p:nvPr/>
      </p:nvGrpSpPr>
      <p:grpSpPr>
        <a:xfrm>
          <a:off x="0" y="0"/>
          <a:ext cx="0" cy="0"/>
          <a:chOff x="0" y="0"/>
          <a:chExt cx="0" cy="0"/>
        </a:xfrm>
      </p:grpSpPr>
      <p:sp>
        <p:nvSpPr>
          <p:cNvPr id="60" name="Google Shape;60;p14"/>
          <p:cNvSpPr/>
          <p:nvPr/>
        </p:nvSpPr>
        <p:spPr>
          <a:xfrm>
            <a:off x="0" y="0"/>
            <a:ext cx="9144000" cy="5143500"/>
          </a:xfrm>
          <a:prstGeom prst="rect">
            <a:avLst/>
          </a:prstGeom>
          <a:solidFill>
            <a:schemeClr val="dk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p:nvPr/>
        </p:nvSpPr>
        <p:spPr>
          <a:xfrm>
            <a:off x="181125" y="181125"/>
            <a:ext cx="8795400" cy="4781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4"/>
          <p:cNvSpPr txBox="1"/>
          <p:nvPr>
            <p:ph type="title"/>
          </p:nvPr>
        </p:nvSpPr>
        <p:spPr>
          <a:xfrm>
            <a:off x="811650" y="799739"/>
            <a:ext cx="6458400" cy="14799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600"/>
              <a:buNone/>
              <a:defRPr b="1" sz="3600">
                <a:solidFill>
                  <a:schemeClr val="dk1"/>
                </a:solidFill>
              </a:defRPr>
            </a:lvl1pPr>
            <a:lvl2pPr lvl="1" algn="l">
              <a:lnSpc>
                <a:spcPct val="100000"/>
              </a:lnSpc>
              <a:spcBef>
                <a:spcPts val="0"/>
              </a:spcBef>
              <a:spcAft>
                <a:spcPts val="0"/>
              </a:spcAft>
              <a:buClr>
                <a:schemeClr val="dk1"/>
              </a:buClr>
              <a:buSzPts val="3600"/>
              <a:buNone/>
              <a:defRPr b="1" sz="3600">
                <a:solidFill>
                  <a:schemeClr val="dk1"/>
                </a:solidFill>
              </a:defRPr>
            </a:lvl2pPr>
            <a:lvl3pPr lvl="2" algn="l">
              <a:lnSpc>
                <a:spcPct val="100000"/>
              </a:lnSpc>
              <a:spcBef>
                <a:spcPts val="0"/>
              </a:spcBef>
              <a:spcAft>
                <a:spcPts val="0"/>
              </a:spcAft>
              <a:buClr>
                <a:schemeClr val="dk1"/>
              </a:buClr>
              <a:buSzPts val="3600"/>
              <a:buNone/>
              <a:defRPr b="1" sz="3600">
                <a:solidFill>
                  <a:schemeClr val="dk1"/>
                </a:solidFill>
              </a:defRPr>
            </a:lvl3pPr>
            <a:lvl4pPr lvl="3" algn="l">
              <a:lnSpc>
                <a:spcPct val="100000"/>
              </a:lnSpc>
              <a:spcBef>
                <a:spcPts val="0"/>
              </a:spcBef>
              <a:spcAft>
                <a:spcPts val="0"/>
              </a:spcAft>
              <a:buClr>
                <a:schemeClr val="dk1"/>
              </a:buClr>
              <a:buSzPts val="3600"/>
              <a:buNone/>
              <a:defRPr b="1" sz="3600">
                <a:solidFill>
                  <a:schemeClr val="dk1"/>
                </a:solidFill>
              </a:defRPr>
            </a:lvl4pPr>
            <a:lvl5pPr lvl="4" algn="l">
              <a:lnSpc>
                <a:spcPct val="100000"/>
              </a:lnSpc>
              <a:spcBef>
                <a:spcPts val="0"/>
              </a:spcBef>
              <a:spcAft>
                <a:spcPts val="0"/>
              </a:spcAft>
              <a:buClr>
                <a:schemeClr val="dk1"/>
              </a:buClr>
              <a:buSzPts val="3600"/>
              <a:buNone/>
              <a:defRPr b="1" sz="3600">
                <a:solidFill>
                  <a:schemeClr val="dk1"/>
                </a:solidFill>
              </a:defRPr>
            </a:lvl5pPr>
            <a:lvl6pPr lvl="5" algn="l">
              <a:lnSpc>
                <a:spcPct val="100000"/>
              </a:lnSpc>
              <a:spcBef>
                <a:spcPts val="0"/>
              </a:spcBef>
              <a:spcAft>
                <a:spcPts val="0"/>
              </a:spcAft>
              <a:buClr>
                <a:schemeClr val="dk1"/>
              </a:buClr>
              <a:buSzPts val="3600"/>
              <a:buNone/>
              <a:defRPr b="1" sz="3600">
                <a:solidFill>
                  <a:schemeClr val="dk1"/>
                </a:solidFill>
              </a:defRPr>
            </a:lvl6pPr>
            <a:lvl7pPr lvl="6" algn="l">
              <a:lnSpc>
                <a:spcPct val="100000"/>
              </a:lnSpc>
              <a:spcBef>
                <a:spcPts val="0"/>
              </a:spcBef>
              <a:spcAft>
                <a:spcPts val="0"/>
              </a:spcAft>
              <a:buClr>
                <a:schemeClr val="dk1"/>
              </a:buClr>
              <a:buSzPts val="3600"/>
              <a:buNone/>
              <a:defRPr b="1" sz="3600">
                <a:solidFill>
                  <a:schemeClr val="dk1"/>
                </a:solidFill>
              </a:defRPr>
            </a:lvl7pPr>
            <a:lvl8pPr lvl="7" algn="l">
              <a:lnSpc>
                <a:spcPct val="100000"/>
              </a:lnSpc>
              <a:spcBef>
                <a:spcPts val="0"/>
              </a:spcBef>
              <a:spcAft>
                <a:spcPts val="0"/>
              </a:spcAft>
              <a:buClr>
                <a:schemeClr val="dk1"/>
              </a:buClr>
              <a:buSzPts val="3600"/>
              <a:buNone/>
              <a:defRPr b="1" sz="3600">
                <a:solidFill>
                  <a:schemeClr val="dk1"/>
                </a:solidFill>
              </a:defRPr>
            </a:lvl8pPr>
            <a:lvl9pPr lvl="8" algn="l">
              <a:lnSpc>
                <a:spcPct val="100000"/>
              </a:lnSpc>
              <a:spcBef>
                <a:spcPts val="0"/>
              </a:spcBef>
              <a:spcAft>
                <a:spcPts val="0"/>
              </a:spcAft>
              <a:buClr>
                <a:schemeClr val="dk1"/>
              </a:buClr>
              <a:buSzPts val="3600"/>
              <a:buNone/>
              <a:defRPr b="1" sz="3600">
                <a:solidFill>
                  <a:schemeClr val="dk1"/>
                </a:solidFill>
              </a:defRPr>
            </a:lvl9pPr>
          </a:lstStyle>
          <a:p/>
        </p:txBody>
      </p:sp>
      <p:sp>
        <p:nvSpPr>
          <p:cNvPr id="63" name="Google Shape;63;p14"/>
          <p:cNvSpPr txBox="1"/>
          <p:nvPr>
            <p:ph idx="1" type="body"/>
          </p:nvPr>
        </p:nvSpPr>
        <p:spPr>
          <a:xfrm>
            <a:off x="811650" y="2432039"/>
            <a:ext cx="6458400" cy="20376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64" name="Google Shape;64;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sl"/>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ostavitev po meri 2">
  <p:cSld name="AUTOLAYOUT_4">
    <p:bg>
      <p:bgPr>
        <a:solidFill>
          <a:srgbClr val="FFFFFF"/>
        </a:solidFill>
      </p:bgPr>
    </p:bg>
    <p:spTree>
      <p:nvGrpSpPr>
        <p:cNvPr id="65" name="Shape 65"/>
        <p:cNvGrpSpPr/>
        <p:nvPr/>
      </p:nvGrpSpPr>
      <p:grpSpPr>
        <a:xfrm>
          <a:off x="0" y="0"/>
          <a:ext cx="0" cy="0"/>
          <a:chOff x="0" y="0"/>
          <a:chExt cx="0" cy="0"/>
        </a:xfrm>
      </p:grpSpPr>
      <p:sp>
        <p:nvSpPr>
          <p:cNvPr id="66" name="Google Shape;66;p15"/>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5"/>
          <p:cNvSpPr/>
          <p:nvPr/>
        </p:nvSpPr>
        <p:spPr>
          <a:xfrm>
            <a:off x="-29" y="0"/>
            <a:ext cx="9144000" cy="1741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5"/>
          <p:cNvSpPr/>
          <p:nvPr/>
        </p:nvSpPr>
        <p:spPr>
          <a:xfrm rot="10800000">
            <a:off x="7697100" y="-25"/>
            <a:ext cx="962400" cy="1741500"/>
          </a:xfrm>
          <a:prstGeom prst="rect">
            <a:avLst/>
          </a:prstGeom>
          <a:solidFill>
            <a:srgbClr val="FFFFFF">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5"/>
          <p:cNvSpPr/>
          <p:nvPr/>
        </p:nvSpPr>
        <p:spPr>
          <a:xfrm rot="10800000">
            <a:off x="5750475" y="-25"/>
            <a:ext cx="1946700" cy="1741500"/>
          </a:xfrm>
          <a:prstGeom prst="rect">
            <a:avLst/>
          </a:prstGeom>
          <a:solidFill>
            <a:srgbClr val="FFFFFF">
              <a:alpha val="125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5"/>
          <p:cNvSpPr/>
          <p:nvPr/>
        </p:nvSpPr>
        <p:spPr>
          <a:xfrm flipH="1" rot="10800000">
            <a:off x="8659500" y="-25"/>
            <a:ext cx="484500" cy="1741500"/>
          </a:xfrm>
          <a:prstGeom prst="rect">
            <a:avLst/>
          </a:prstGeom>
          <a:solidFill>
            <a:srgbClr val="FFFFFF">
              <a:alpha val="376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5"/>
          <p:cNvSpPr txBox="1"/>
          <p:nvPr>
            <p:ph type="title"/>
          </p:nvPr>
        </p:nvSpPr>
        <p:spPr>
          <a:xfrm>
            <a:off x="324475" y="148225"/>
            <a:ext cx="5244900" cy="13737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None/>
              <a:defRPr b="1" sz="2800">
                <a:solidFill>
                  <a:srgbClr val="FFFFFF"/>
                </a:solidFill>
              </a:defRPr>
            </a:lvl1pPr>
            <a:lvl2pPr lvl="1" algn="l">
              <a:lnSpc>
                <a:spcPct val="100000"/>
              </a:lnSpc>
              <a:spcBef>
                <a:spcPts val="0"/>
              </a:spcBef>
              <a:spcAft>
                <a:spcPts val="0"/>
              </a:spcAft>
              <a:buNone/>
              <a:defRPr b="1" sz="2800">
                <a:solidFill>
                  <a:srgbClr val="FFFFFF"/>
                </a:solidFill>
              </a:defRPr>
            </a:lvl2pPr>
            <a:lvl3pPr lvl="2" algn="l">
              <a:lnSpc>
                <a:spcPct val="100000"/>
              </a:lnSpc>
              <a:spcBef>
                <a:spcPts val="0"/>
              </a:spcBef>
              <a:spcAft>
                <a:spcPts val="0"/>
              </a:spcAft>
              <a:buNone/>
              <a:defRPr b="1" sz="2800">
                <a:solidFill>
                  <a:srgbClr val="FFFFFF"/>
                </a:solidFill>
              </a:defRPr>
            </a:lvl3pPr>
            <a:lvl4pPr lvl="3" algn="l">
              <a:lnSpc>
                <a:spcPct val="100000"/>
              </a:lnSpc>
              <a:spcBef>
                <a:spcPts val="0"/>
              </a:spcBef>
              <a:spcAft>
                <a:spcPts val="0"/>
              </a:spcAft>
              <a:buNone/>
              <a:defRPr b="1" sz="2800">
                <a:solidFill>
                  <a:srgbClr val="FFFFFF"/>
                </a:solidFill>
              </a:defRPr>
            </a:lvl4pPr>
            <a:lvl5pPr lvl="4" algn="l">
              <a:lnSpc>
                <a:spcPct val="100000"/>
              </a:lnSpc>
              <a:spcBef>
                <a:spcPts val="0"/>
              </a:spcBef>
              <a:spcAft>
                <a:spcPts val="0"/>
              </a:spcAft>
              <a:buNone/>
              <a:defRPr b="1" sz="2800">
                <a:solidFill>
                  <a:srgbClr val="FFFFFF"/>
                </a:solidFill>
              </a:defRPr>
            </a:lvl5pPr>
            <a:lvl6pPr lvl="5" algn="l">
              <a:lnSpc>
                <a:spcPct val="100000"/>
              </a:lnSpc>
              <a:spcBef>
                <a:spcPts val="0"/>
              </a:spcBef>
              <a:spcAft>
                <a:spcPts val="0"/>
              </a:spcAft>
              <a:buNone/>
              <a:defRPr b="1" sz="2800">
                <a:solidFill>
                  <a:srgbClr val="FFFFFF"/>
                </a:solidFill>
              </a:defRPr>
            </a:lvl6pPr>
            <a:lvl7pPr lvl="6" algn="l">
              <a:lnSpc>
                <a:spcPct val="100000"/>
              </a:lnSpc>
              <a:spcBef>
                <a:spcPts val="0"/>
              </a:spcBef>
              <a:spcAft>
                <a:spcPts val="0"/>
              </a:spcAft>
              <a:buNone/>
              <a:defRPr b="1" sz="2800">
                <a:solidFill>
                  <a:srgbClr val="FFFFFF"/>
                </a:solidFill>
              </a:defRPr>
            </a:lvl7pPr>
            <a:lvl8pPr lvl="7" algn="l">
              <a:lnSpc>
                <a:spcPct val="100000"/>
              </a:lnSpc>
              <a:spcBef>
                <a:spcPts val="0"/>
              </a:spcBef>
              <a:spcAft>
                <a:spcPts val="0"/>
              </a:spcAft>
              <a:buNone/>
              <a:defRPr b="1" sz="2800">
                <a:solidFill>
                  <a:srgbClr val="FFFFFF"/>
                </a:solidFill>
              </a:defRPr>
            </a:lvl8pPr>
            <a:lvl9pPr lvl="8" algn="l">
              <a:lnSpc>
                <a:spcPct val="100000"/>
              </a:lnSpc>
              <a:spcBef>
                <a:spcPts val="0"/>
              </a:spcBef>
              <a:spcAft>
                <a:spcPts val="0"/>
              </a:spcAft>
              <a:buNone/>
              <a:defRPr b="1" sz="2800">
                <a:solidFill>
                  <a:srgbClr val="FFFFFF"/>
                </a:solidFill>
              </a:defRPr>
            </a:lvl9pPr>
          </a:lstStyle>
          <a:p/>
        </p:txBody>
      </p:sp>
      <p:sp>
        <p:nvSpPr>
          <p:cNvPr id="72" name="Google Shape;72;p15"/>
          <p:cNvSpPr txBox="1"/>
          <p:nvPr>
            <p:ph idx="1" type="body"/>
          </p:nvPr>
        </p:nvSpPr>
        <p:spPr>
          <a:xfrm>
            <a:off x="324475" y="1920450"/>
            <a:ext cx="8494800" cy="2704200"/>
          </a:xfrm>
          <a:prstGeom prst="rect">
            <a:avLst/>
          </a:prstGeom>
          <a:noFill/>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rgbClr val="616161"/>
              </a:buClr>
              <a:buSzPts val="1800"/>
              <a:buChar char="●"/>
              <a:defRPr sz="1800">
                <a:solidFill>
                  <a:srgbClr val="616161"/>
                </a:solidFill>
              </a:defRPr>
            </a:lvl1pPr>
            <a:lvl2pPr indent="-317500" lvl="1" marL="914400" algn="l">
              <a:lnSpc>
                <a:spcPct val="115000"/>
              </a:lnSpc>
              <a:spcBef>
                <a:spcPts val="1600"/>
              </a:spcBef>
              <a:spcAft>
                <a:spcPts val="0"/>
              </a:spcAft>
              <a:buClr>
                <a:srgbClr val="616161"/>
              </a:buClr>
              <a:buSzPts val="1400"/>
              <a:buChar char="○"/>
              <a:defRPr sz="1400">
                <a:solidFill>
                  <a:srgbClr val="616161"/>
                </a:solidFill>
              </a:defRPr>
            </a:lvl2pPr>
            <a:lvl3pPr indent="-317500" lvl="2" marL="1371600" algn="l">
              <a:lnSpc>
                <a:spcPct val="115000"/>
              </a:lnSpc>
              <a:spcBef>
                <a:spcPts val="1600"/>
              </a:spcBef>
              <a:spcAft>
                <a:spcPts val="0"/>
              </a:spcAft>
              <a:buClr>
                <a:srgbClr val="616161"/>
              </a:buClr>
              <a:buSzPts val="1400"/>
              <a:buChar char="■"/>
              <a:defRPr sz="1400">
                <a:solidFill>
                  <a:srgbClr val="616161"/>
                </a:solidFill>
              </a:defRPr>
            </a:lvl3pPr>
            <a:lvl4pPr indent="-317500" lvl="3" marL="1828800" algn="l">
              <a:lnSpc>
                <a:spcPct val="115000"/>
              </a:lnSpc>
              <a:spcBef>
                <a:spcPts val="1600"/>
              </a:spcBef>
              <a:spcAft>
                <a:spcPts val="0"/>
              </a:spcAft>
              <a:buClr>
                <a:srgbClr val="616161"/>
              </a:buClr>
              <a:buSzPts val="1400"/>
              <a:buChar char="●"/>
              <a:defRPr sz="1400">
                <a:solidFill>
                  <a:srgbClr val="616161"/>
                </a:solidFill>
              </a:defRPr>
            </a:lvl4pPr>
            <a:lvl5pPr indent="-317500" lvl="4" marL="2286000" algn="l">
              <a:lnSpc>
                <a:spcPct val="115000"/>
              </a:lnSpc>
              <a:spcBef>
                <a:spcPts val="1600"/>
              </a:spcBef>
              <a:spcAft>
                <a:spcPts val="0"/>
              </a:spcAft>
              <a:buClr>
                <a:srgbClr val="616161"/>
              </a:buClr>
              <a:buSzPts val="1400"/>
              <a:buChar char="○"/>
              <a:defRPr sz="1400">
                <a:solidFill>
                  <a:srgbClr val="616161"/>
                </a:solidFill>
              </a:defRPr>
            </a:lvl5pPr>
            <a:lvl6pPr indent="-317500" lvl="5" marL="2743200" algn="l">
              <a:lnSpc>
                <a:spcPct val="115000"/>
              </a:lnSpc>
              <a:spcBef>
                <a:spcPts val="1600"/>
              </a:spcBef>
              <a:spcAft>
                <a:spcPts val="0"/>
              </a:spcAft>
              <a:buClr>
                <a:srgbClr val="616161"/>
              </a:buClr>
              <a:buSzPts val="1400"/>
              <a:buChar char="■"/>
              <a:defRPr sz="1400">
                <a:solidFill>
                  <a:srgbClr val="616161"/>
                </a:solidFill>
              </a:defRPr>
            </a:lvl6pPr>
            <a:lvl7pPr indent="-317500" lvl="6" marL="3200400" algn="l">
              <a:lnSpc>
                <a:spcPct val="115000"/>
              </a:lnSpc>
              <a:spcBef>
                <a:spcPts val="1600"/>
              </a:spcBef>
              <a:spcAft>
                <a:spcPts val="0"/>
              </a:spcAft>
              <a:buClr>
                <a:srgbClr val="616161"/>
              </a:buClr>
              <a:buSzPts val="1400"/>
              <a:buChar char="●"/>
              <a:defRPr sz="1400">
                <a:solidFill>
                  <a:srgbClr val="616161"/>
                </a:solidFill>
              </a:defRPr>
            </a:lvl7pPr>
            <a:lvl8pPr indent="-317500" lvl="7" marL="3657600" algn="l">
              <a:lnSpc>
                <a:spcPct val="115000"/>
              </a:lnSpc>
              <a:spcBef>
                <a:spcPts val="1600"/>
              </a:spcBef>
              <a:spcAft>
                <a:spcPts val="0"/>
              </a:spcAft>
              <a:buClr>
                <a:srgbClr val="616161"/>
              </a:buClr>
              <a:buSzPts val="1400"/>
              <a:buChar char="○"/>
              <a:defRPr sz="1400">
                <a:solidFill>
                  <a:srgbClr val="616161"/>
                </a:solidFill>
              </a:defRPr>
            </a:lvl8pPr>
            <a:lvl9pPr indent="-317500" lvl="8" marL="4114800" algn="l">
              <a:lnSpc>
                <a:spcPct val="115000"/>
              </a:lnSpc>
              <a:spcBef>
                <a:spcPts val="1600"/>
              </a:spcBef>
              <a:spcAft>
                <a:spcPts val="1600"/>
              </a:spcAft>
              <a:buClr>
                <a:srgbClr val="616161"/>
              </a:buClr>
              <a:buSzPts val="1400"/>
              <a:buChar char="■"/>
              <a:defRPr sz="1400">
                <a:solidFill>
                  <a:srgbClr val="616161"/>
                </a:solidFill>
              </a:defRPr>
            </a:lvl9pPr>
          </a:lstStyle>
          <a:p/>
        </p:txBody>
      </p:sp>
      <p:sp>
        <p:nvSpPr>
          <p:cNvPr id="73" name="Google Shape;73;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sl"/>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ostavitev po meri 4">
  <p:cSld name="AUTOLAYOUT_6">
    <p:bg>
      <p:bgPr>
        <a:solidFill>
          <a:srgbClr val="FFFFFF"/>
        </a:solidFill>
      </p:bgPr>
    </p:bg>
    <p:spTree>
      <p:nvGrpSpPr>
        <p:cNvPr id="74" name="Shape 74"/>
        <p:cNvGrpSpPr/>
        <p:nvPr/>
      </p:nvGrpSpPr>
      <p:grpSpPr>
        <a:xfrm>
          <a:off x="0" y="0"/>
          <a:ext cx="0" cy="0"/>
          <a:chOff x="0" y="0"/>
          <a:chExt cx="0" cy="0"/>
        </a:xfrm>
      </p:grpSpPr>
      <p:sp>
        <p:nvSpPr>
          <p:cNvPr id="75" name="Google Shape;75;p16"/>
          <p:cNvSpPr/>
          <p:nvPr/>
        </p:nvSpPr>
        <p:spPr>
          <a:xfrm>
            <a:off x="7177" y="100"/>
            <a:ext cx="9129300" cy="5135400"/>
          </a:xfrm>
          <a:prstGeom prst="rect">
            <a:avLst/>
          </a:prstGeom>
          <a:solidFill>
            <a:srgbClr val="F7F5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6"/>
          <p:cNvSpPr/>
          <p:nvPr/>
        </p:nvSpPr>
        <p:spPr>
          <a:xfrm rot="-5400000">
            <a:off x="766417" y="779887"/>
            <a:ext cx="256800" cy="253500"/>
          </a:xfrm>
          <a:prstGeom prst="rtTriangle">
            <a:avLst/>
          </a:prstGeom>
          <a:solidFill>
            <a:srgbClr val="D434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6"/>
          <p:cNvSpPr/>
          <p:nvPr/>
        </p:nvSpPr>
        <p:spPr>
          <a:xfrm rot="10800000">
            <a:off x="768098" y="1034930"/>
            <a:ext cx="253500" cy="256800"/>
          </a:xfrm>
          <a:prstGeom prst="rtTriangle">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6"/>
          <p:cNvSpPr/>
          <p:nvPr/>
        </p:nvSpPr>
        <p:spPr>
          <a:xfrm rot="10800000">
            <a:off x="260887" y="4116242"/>
            <a:ext cx="253500" cy="256800"/>
          </a:xfrm>
          <a:prstGeom prst="rtTriangle">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6"/>
          <p:cNvSpPr/>
          <p:nvPr/>
        </p:nvSpPr>
        <p:spPr>
          <a:xfrm rot="-5400000">
            <a:off x="259206" y="4888253"/>
            <a:ext cx="256800" cy="253500"/>
          </a:xfrm>
          <a:prstGeom prst="rtTriangle">
            <a:avLst/>
          </a:prstGeom>
          <a:solidFill>
            <a:srgbClr val="D434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6"/>
          <p:cNvSpPr/>
          <p:nvPr/>
        </p:nvSpPr>
        <p:spPr>
          <a:xfrm rot="-5400000">
            <a:off x="1780788" y="266365"/>
            <a:ext cx="256800" cy="253500"/>
          </a:xfrm>
          <a:prstGeom prst="rtTriangle">
            <a:avLst/>
          </a:prstGeom>
          <a:solidFill>
            <a:srgbClr val="00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6"/>
          <p:cNvSpPr/>
          <p:nvPr/>
        </p:nvSpPr>
        <p:spPr>
          <a:xfrm rot="-5400000">
            <a:off x="1273578" y="4374731"/>
            <a:ext cx="256800" cy="253500"/>
          </a:xfrm>
          <a:prstGeom prst="rtTriangle">
            <a:avLst/>
          </a:prstGeom>
          <a:solidFill>
            <a:srgbClr val="D434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6"/>
          <p:cNvSpPr/>
          <p:nvPr/>
        </p:nvSpPr>
        <p:spPr>
          <a:xfrm>
            <a:off x="1528759" y="4886714"/>
            <a:ext cx="253500" cy="256800"/>
          </a:xfrm>
          <a:prstGeom prst="rtTriangle">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6"/>
          <p:cNvSpPr/>
          <p:nvPr/>
        </p:nvSpPr>
        <p:spPr>
          <a:xfrm rot="-5400000">
            <a:off x="2287949" y="1293419"/>
            <a:ext cx="256800" cy="253500"/>
          </a:xfrm>
          <a:prstGeom prst="rtTriangle">
            <a:avLst/>
          </a:prstGeom>
          <a:solidFill>
            <a:srgbClr val="00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6"/>
          <p:cNvSpPr/>
          <p:nvPr/>
        </p:nvSpPr>
        <p:spPr>
          <a:xfrm rot="10800000">
            <a:off x="2289631" y="4116242"/>
            <a:ext cx="253500" cy="256800"/>
          </a:xfrm>
          <a:prstGeom prst="rtTriangle">
            <a:avLst/>
          </a:prstGeom>
          <a:solidFill>
            <a:srgbClr val="D434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6"/>
          <p:cNvSpPr/>
          <p:nvPr/>
        </p:nvSpPr>
        <p:spPr>
          <a:xfrm rot="10800000">
            <a:off x="3304002" y="521398"/>
            <a:ext cx="253500" cy="256800"/>
          </a:xfrm>
          <a:prstGeom prst="rtTriangle">
            <a:avLst/>
          </a:prstGeom>
          <a:solidFill>
            <a:srgbClr val="D434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6"/>
          <p:cNvSpPr/>
          <p:nvPr/>
        </p:nvSpPr>
        <p:spPr>
          <a:xfrm rot="-5400000">
            <a:off x="3302321" y="779887"/>
            <a:ext cx="256800" cy="253500"/>
          </a:xfrm>
          <a:prstGeom prst="rtTriangle">
            <a:avLst/>
          </a:prstGeom>
          <a:solidFill>
            <a:srgbClr val="00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6"/>
          <p:cNvSpPr/>
          <p:nvPr/>
        </p:nvSpPr>
        <p:spPr>
          <a:xfrm>
            <a:off x="3557502" y="264826"/>
            <a:ext cx="253500" cy="256800"/>
          </a:xfrm>
          <a:prstGeom prst="rtTriangle">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6"/>
          <p:cNvSpPr/>
          <p:nvPr/>
        </p:nvSpPr>
        <p:spPr>
          <a:xfrm>
            <a:off x="3557502" y="778348"/>
            <a:ext cx="253500" cy="256800"/>
          </a:xfrm>
          <a:prstGeom prst="rtTriangle">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6"/>
          <p:cNvSpPr/>
          <p:nvPr/>
        </p:nvSpPr>
        <p:spPr>
          <a:xfrm>
            <a:off x="3050292" y="1291880"/>
            <a:ext cx="253500" cy="256800"/>
          </a:xfrm>
          <a:prstGeom prst="rtTriangle">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6"/>
          <p:cNvSpPr/>
          <p:nvPr/>
        </p:nvSpPr>
        <p:spPr>
          <a:xfrm rot="-5400000">
            <a:off x="3809532" y="1293419"/>
            <a:ext cx="256800" cy="253500"/>
          </a:xfrm>
          <a:prstGeom prst="rtTriangle">
            <a:avLst/>
          </a:prstGeom>
          <a:solidFill>
            <a:srgbClr val="D434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6"/>
          <p:cNvSpPr/>
          <p:nvPr/>
        </p:nvSpPr>
        <p:spPr>
          <a:xfrm rot="5400000">
            <a:off x="3555884" y="4631526"/>
            <a:ext cx="256800" cy="253500"/>
          </a:xfrm>
          <a:prstGeom prst="rtTriangle">
            <a:avLst/>
          </a:prstGeom>
          <a:solidFill>
            <a:srgbClr val="00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6"/>
          <p:cNvSpPr/>
          <p:nvPr/>
        </p:nvSpPr>
        <p:spPr>
          <a:xfrm rot="-5400000">
            <a:off x="4316693" y="4888253"/>
            <a:ext cx="256800" cy="253500"/>
          </a:xfrm>
          <a:prstGeom prst="rtTriangle">
            <a:avLst/>
          </a:prstGeom>
          <a:solidFill>
            <a:srgbClr val="D434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6"/>
          <p:cNvSpPr/>
          <p:nvPr/>
        </p:nvSpPr>
        <p:spPr>
          <a:xfrm rot="-5400000">
            <a:off x="5331126" y="779887"/>
            <a:ext cx="256800" cy="253500"/>
          </a:xfrm>
          <a:prstGeom prst="rtTriangle">
            <a:avLst/>
          </a:prstGeom>
          <a:solidFill>
            <a:srgbClr val="D434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6"/>
          <p:cNvSpPr/>
          <p:nvPr/>
        </p:nvSpPr>
        <p:spPr>
          <a:xfrm rot="10800000">
            <a:off x="5332808" y="1034930"/>
            <a:ext cx="253500" cy="256800"/>
          </a:xfrm>
          <a:prstGeom prst="rtTriangle">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6"/>
          <p:cNvSpPr/>
          <p:nvPr/>
        </p:nvSpPr>
        <p:spPr>
          <a:xfrm rot="10800000">
            <a:off x="4825597" y="4116242"/>
            <a:ext cx="253500" cy="256800"/>
          </a:xfrm>
          <a:prstGeom prst="rtTriangle">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6"/>
          <p:cNvSpPr/>
          <p:nvPr/>
        </p:nvSpPr>
        <p:spPr>
          <a:xfrm rot="-5400000">
            <a:off x="4823916" y="4888253"/>
            <a:ext cx="256800" cy="253500"/>
          </a:xfrm>
          <a:prstGeom prst="rtTriangle">
            <a:avLst/>
          </a:prstGeom>
          <a:solidFill>
            <a:srgbClr val="D434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6"/>
          <p:cNvSpPr/>
          <p:nvPr/>
        </p:nvSpPr>
        <p:spPr>
          <a:xfrm rot="-5400000">
            <a:off x="6345498" y="266365"/>
            <a:ext cx="256800" cy="253500"/>
          </a:xfrm>
          <a:prstGeom prst="rtTriangle">
            <a:avLst/>
          </a:prstGeom>
          <a:solidFill>
            <a:srgbClr val="00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6"/>
          <p:cNvSpPr/>
          <p:nvPr/>
        </p:nvSpPr>
        <p:spPr>
          <a:xfrm rot="10800000">
            <a:off x="5839969" y="4116242"/>
            <a:ext cx="253500" cy="256800"/>
          </a:xfrm>
          <a:prstGeom prst="rtTriangle">
            <a:avLst/>
          </a:prstGeom>
          <a:solidFill>
            <a:srgbClr val="D434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6"/>
          <p:cNvSpPr/>
          <p:nvPr/>
        </p:nvSpPr>
        <p:spPr>
          <a:xfrm rot="-5400000">
            <a:off x="5838287" y="4374731"/>
            <a:ext cx="256800" cy="253500"/>
          </a:xfrm>
          <a:prstGeom prst="rtTriangle">
            <a:avLst/>
          </a:prstGeom>
          <a:solidFill>
            <a:srgbClr val="D434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6"/>
          <p:cNvSpPr/>
          <p:nvPr/>
        </p:nvSpPr>
        <p:spPr>
          <a:xfrm>
            <a:off x="6093469" y="4886714"/>
            <a:ext cx="253500" cy="256800"/>
          </a:xfrm>
          <a:prstGeom prst="rtTriangle">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6"/>
          <p:cNvSpPr/>
          <p:nvPr/>
        </p:nvSpPr>
        <p:spPr>
          <a:xfrm rot="-5400000">
            <a:off x="6852659" y="1293419"/>
            <a:ext cx="256800" cy="253500"/>
          </a:xfrm>
          <a:prstGeom prst="rtTriangle">
            <a:avLst/>
          </a:prstGeom>
          <a:solidFill>
            <a:srgbClr val="00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6"/>
          <p:cNvSpPr/>
          <p:nvPr/>
        </p:nvSpPr>
        <p:spPr>
          <a:xfrm rot="10800000">
            <a:off x="7868712" y="521398"/>
            <a:ext cx="253500" cy="256800"/>
          </a:xfrm>
          <a:prstGeom prst="rtTriangle">
            <a:avLst/>
          </a:prstGeom>
          <a:solidFill>
            <a:srgbClr val="D434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6"/>
          <p:cNvSpPr/>
          <p:nvPr/>
        </p:nvSpPr>
        <p:spPr>
          <a:xfrm rot="-5400000">
            <a:off x="7867031" y="779887"/>
            <a:ext cx="256800" cy="253500"/>
          </a:xfrm>
          <a:prstGeom prst="rtTriangle">
            <a:avLst/>
          </a:prstGeom>
          <a:solidFill>
            <a:srgbClr val="00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6"/>
          <p:cNvSpPr/>
          <p:nvPr/>
        </p:nvSpPr>
        <p:spPr>
          <a:xfrm>
            <a:off x="8122212" y="264826"/>
            <a:ext cx="253500" cy="256800"/>
          </a:xfrm>
          <a:prstGeom prst="rtTriangle">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6"/>
          <p:cNvSpPr/>
          <p:nvPr/>
        </p:nvSpPr>
        <p:spPr>
          <a:xfrm>
            <a:off x="8122212" y="778348"/>
            <a:ext cx="253500" cy="256800"/>
          </a:xfrm>
          <a:prstGeom prst="rtTriangle">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6"/>
          <p:cNvSpPr/>
          <p:nvPr/>
        </p:nvSpPr>
        <p:spPr>
          <a:xfrm>
            <a:off x="7615001" y="1291880"/>
            <a:ext cx="253500" cy="256800"/>
          </a:xfrm>
          <a:prstGeom prst="rtTriangle">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6"/>
          <p:cNvSpPr/>
          <p:nvPr/>
        </p:nvSpPr>
        <p:spPr>
          <a:xfrm rot="-5400000">
            <a:off x="8374241" y="1293419"/>
            <a:ext cx="256800" cy="253500"/>
          </a:xfrm>
          <a:prstGeom prst="rtTriangle">
            <a:avLst/>
          </a:prstGeom>
          <a:solidFill>
            <a:srgbClr val="D434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6"/>
          <p:cNvSpPr/>
          <p:nvPr/>
        </p:nvSpPr>
        <p:spPr>
          <a:xfrm rot="5400000">
            <a:off x="8120593" y="4631526"/>
            <a:ext cx="256800" cy="253500"/>
          </a:xfrm>
          <a:prstGeom prst="rtTriangle">
            <a:avLst/>
          </a:prstGeom>
          <a:solidFill>
            <a:srgbClr val="00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6"/>
          <p:cNvSpPr/>
          <p:nvPr/>
        </p:nvSpPr>
        <p:spPr>
          <a:xfrm rot="-5400000">
            <a:off x="8881402" y="4888253"/>
            <a:ext cx="256800" cy="253500"/>
          </a:xfrm>
          <a:prstGeom prst="rtTriangle">
            <a:avLst/>
          </a:prstGeom>
          <a:solidFill>
            <a:srgbClr val="D434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6"/>
          <p:cNvSpPr/>
          <p:nvPr/>
        </p:nvSpPr>
        <p:spPr>
          <a:xfrm>
            <a:off x="7177" y="1291880"/>
            <a:ext cx="253500" cy="256800"/>
          </a:xfrm>
          <a:prstGeom prst="rtTriangle">
            <a:avLst/>
          </a:prstGeom>
          <a:solidFill>
            <a:srgbClr val="D434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6"/>
          <p:cNvGrpSpPr/>
          <p:nvPr/>
        </p:nvGrpSpPr>
        <p:grpSpPr>
          <a:xfrm>
            <a:off x="7177" y="264826"/>
            <a:ext cx="8875696" cy="4878688"/>
            <a:chOff x="7177" y="264826"/>
            <a:chExt cx="8875696" cy="4878688"/>
          </a:xfrm>
        </p:grpSpPr>
        <p:sp>
          <p:nvSpPr>
            <p:cNvPr id="112" name="Google Shape;112;p16"/>
            <p:cNvSpPr/>
            <p:nvPr/>
          </p:nvSpPr>
          <p:spPr>
            <a:xfrm>
              <a:off x="7177" y="264826"/>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6"/>
            <p:cNvSpPr/>
            <p:nvPr/>
          </p:nvSpPr>
          <p:spPr>
            <a:xfrm>
              <a:off x="7177" y="4886714"/>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6"/>
            <p:cNvSpPr/>
            <p:nvPr/>
          </p:nvSpPr>
          <p:spPr>
            <a:xfrm rot="10800000">
              <a:off x="768098" y="4629764"/>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6"/>
            <p:cNvSpPr/>
            <p:nvPr/>
          </p:nvSpPr>
          <p:spPr>
            <a:xfrm>
              <a:off x="1528759" y="1291880"/>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6"/>
            <p:cNvSpPr/>
            <p:nvPr/>
          </p:nvSpPr>
          <p:spPr>
            <a:xfrm>
              <a:off x="2543131" y="778348"/>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6"/>
            <p:cNvSpPr/>
            <p:nvPr/>
          </p:nvSpPr>
          <p:spPr>
            <a:xfrm>
              <a:off x="2035920" y="4886714"/>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6"/>
            <p:cNvSpPr/>
            <p:nvPr/>
          </p:nvSpPr>
          <p:spPr>
            <a:xfrm>
              <a:off x="3050292" y="4886714"/>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6"/>
            <p:cNvSpPr/>
            <p:nvPr/>
          </p:nvSpPr>
          <p:spPr>
            <a:xfrm>
              <a:off x="3557502" y="4886714"/>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6"/>
            <p:cNvSpPr/>
            <p:nvPr/>
          </p:nvSpPr>
          <p:spPr>
            <a:xfrm>
              <a:off x="4064663" y="264826"/>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6"/>
            <p:cNvSpPr/>
            <p:nvPr/>
          </p:nvSpPr>
          <p:spPr>
            <a:xfrm>
              <a:off x="4064663" y="778348"/>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6"/>
            <p:cNvSpPr/>
            <p:nvPr/>
          </p:nvSpPr>
          <p:spPr>
            <a:xfrm>
              <a:off x="4064663" y="4373192"/>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6"/>
            <p:cNvSpPr/>
            <p:nvPr/>
          </p:nvSpPr>
          <p:spPr>
            <a:xfrm>
              <a:off x="4571886" y="4886714"/>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6"/>
            <p:cNvSpPr/>
            <p:nvPr/>
          </p:nvSpPr>
          <p:spPr>
            <a:xfrm>
              <a:off x="6093469" y="1291880"/>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6"/>
            <p:cNvSpPr/>
            <p:nvPr/>
          </p:nvSpPr>
          <p:spPr>
            <a:xfrm>
              <a:off x="7107840" y="778348"/>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6"/>
            <p:cNvSpPr/>
            <p:nvPr/>
          </p:nvSpPr>
          <p:spPr>
            <a:xfrm>
              <a:off x="7107840" y="1291880"/>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6"/>
            <p:cNvSpPr/>
            <p:nvPr/>
          </p:nvSpPr>
          <p:spPr>
            <a:xfrm>
              <a:off x="6600630" y="4886714"/>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6"/>
            <p:cNvSpPr/>
            <p:nvPr/>
          </p:nvSpPr>
          <p:spPr>
            <a:xfrm>
              <a:off x="7615001" y="264826"/>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6"/>
            <p:cNvSpPr/>
            <p:nvPr/>
          </p:nvSpPr>
          <p:spPr>
            <a:xfrm>
              <a:off x="7615001" y="4886714"/>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6"/>
            <p:cNvSpPr/>
            <p:nvPr/>
          </p:nvSpPr>
          <p:spPr>
            <a:xfrm>
              <a:off x="8122212" y="4373192"/>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6"/>
            <p:cNvSpPr/>
            <p:nvPr/>
          </p:nvSpPr>
          <p:spPr>
            <a:xfrm>
              <a:off x="8122212" y="4886714"/>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6"/>
            <p:cNvSpPr/>
            <p:nvPr/>
          </p:nvSpPr>
          <p:spPr>
            <a:xfrm>
              <a:off x="8629373" y="264826"/>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6"/>
            <p:cNvSpPr/>
            <p:nvPr/>
          </p:nvSpPr>
          <p:spPr>
            <a:xfrm>
              <a:off x="8629373" y="778348"/>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6"/>
            <p:cNvSpPr/>
            <p:nvPr/>
          </p:nvSpPr>
          <p:spPr>
            <a:xfrm>
              <a:off x="8629373" y="4373192"/>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6"/>
            <p:cNvSpPr/>
            <p:nvPr/>
          </p:nvSpPr>
          <p:spPr>
            <a:xfrm>
              <a:off x="8629373" y="4886714"/>
              <a:ext cx="253500" cy="2568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 name="Google Shape;136;p16"/>
          <p:cNvGrpSpPr/>
          <p:nvPr/>
        </p:nvGrpSpPr>
        <p:grpSpPr>
          <a:xfrm>
            <a:off x="1275259" y="7876"/>
            <a:ext cx="7861325" cy="4878688"/>
            <a:chOff x="1275259" y="7876"/>
            <a:chExt cx="7861325" cy="4878688"/>
          </a:xfrm>
        </p:grpSpPr>
        <p:sp>
          <p:nvSpPr>
            <p:cNvPr id="137" name="Google Shape;137;p16"/>
            <p:cNvSpPr/>
            <p:nvPr/>
          </p:nvSpPr>
          <p:spPr>
            <a:xfrm rot="10800000">
              <a:off x="1275259" y="7876"/>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6"/>
            <p:cNvSpPr/>
            <p:nvPr/>
          </p:nvSpPr>
          <p:spPr>
            <a:xfrm rot="10800000">
              <a:off x="1275259" y="4116242"/>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6"/>
            <p:cNvSpPr/>
            <p:nvPr/>
          </p:nvSpPr>
          <p:spPr>
            <a:xfrm rot="10800000">
              <a:off x="1275259" y="4629764"/>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6"/>
            <p:cNvSpPr/>
            <p:nvPr/>
          </p:nvSpPr>
          <p:spPr>
            <a:xfrm rot="10800000">
              <a:off x="2289631" y="521398"/>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6"/>
            <p:cNvSpPr/>
            <p:nvPr/>
          </p:nvSpPr>
          <p:spPr>
            <a:xfrm rot="10800000">
              <a:off x="2796841" y="7876"/>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6"/>
            <p:cNvSpPr/>
            <p:nvPr/>
          </p:nvSpPr>
          <p:spPr>
            <a:xfrm rot="10800000">
              <a:off x="2796841" y="4116242"/>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6"/>
            <p:cNvSpPr/>
            <p:nvPr/>
          </p:nvSpPr>
          <p:spPr>
            <a:xfrm rot="10800000">
              <a:off x="3811213" y="7876"/>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6"/>
            <p:cNvSpPr/>
            <p:nvPr/>
          </p:nvSpPr>
          <p:spPr>
            <a:xfrm rot="10800000">
              <a:off x="3304002" y="1034930"/>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6"/>
            <p:cNvSpPr/>
            <p:nvPr/>
          </p:nvSpPr>
          <p:spPr>
            <a:xfrm rot="10800000">
              <a:off x="3304002" y="4116242"/>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6"/>
            <p:cNvSpPr/>
            <p:nvPr/>
          </p:nvSpPr>
          <p:spPr>
            <a:xfrm rot="10800000">
              <a:off x="3811213" y="4629764"/>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6"/>
            <p:cNvSpPr/>
            <p:nvPr/>
          </p:nvSpPr>
          <p:spPr>
            <a:xfrm rot="10800000">
              <a:off x="4318374" y="521398"/>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6"/>
            <p:cNvSpPr/>
            <p:nvPr/>
          </p:nvSpPr>
          <p:spPr>
            <a:xfrm rot="10800000">
              <a:off x="4318374" y="4116242"/>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6"/>
            <p:cNvSpPr/>
            <p:nvPr/>
          </p:nvSpPr>
          <p:spPr>
            <a:xfrm rot="10800000">
              <a:off x="5332808" y="4629764"/>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6"/>
            <p:cNvSpPr/>
            <p:nvPr/>
          </p:nvSpPr>
          <p:spPr>
            <a:xfrm rot="10800000">
              <a:off x="5839969" y="4629764"/>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6"/>
            <p:cNvSpPr/>
            <p:nvPr/>
          </p:nvSpPr>
          <p:spPr>
            <a:xfrm rot="10800000">
              <a:off x="6854340" y="521398"/>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6"/>
            <p:cNvSpPr/>
            <p:nvPr/>
          </p:nvSpPr>
          <p:spPr>
            <a:xfrm rot="10800000">
              <a:off x="7361551" y="7876"/>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6"/>
            <p:cNvSpPr/>
            <p:nvPr/>
          </p:nvSpPr>
          <p:spPr>
            <a:xfrm rot="10800000">
              <a:off x="6854340" y="4116242"/>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6"/>
            <p:cNvSpPr/>
            <p:nvPr/>
          </p:nvSpPr>
          <p:spPr>
            <a:xfrm rot="10800000">
              <a:off x="7361551" y="4116242"/>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6"/>
            <p:cNvSpPr/>
            <p:nvPr/>
          </p:nvSpPr>
          <p:spPr>
            <a:xfrm rot="10800000">
              <a:off x="8375923" y="7876"/>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6"/>
            <p:cNvSpPr/>
            <p:nvPr/>
          </p:nvSpPr>
          <p:spPr>
            <a:xfrm rot="10800000">
              <a:off x="7868712" y="1034930"/>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6"/>
            <p:cNvSpPr/>
            <p:nvPr/>
          </p:nvSpPr>
          <p:spPr>
            <a:xfrm rot="10800000">
              <a:off x="7868712" y="4116242"/>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6"/>
            <p:cNvSpPr/>
            <p:nvPr/>
          </p:nvSpPr>
          <p:spPr>
            <a:xfrm rot="10800000">
              <a:off x="7868712" y="4629764"/>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6"/>
            <p:cNvSpPr/>
            <p:nvPr/>
          </p:nvSpPr>
          <p:spPr>
            <a:xfrm rot="10800000">
              <a:off x="8375923" y="4629764"/>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6"/>
            <p:cNvSpPr/>
            <p:nvPr/>
          </p:nvSpPr>
          <p:spPr>
            <a:xfrm rot="10800000">
              <a:off x="8883084" y="7876"/>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6"/>
            <p:cNvSpPr/>
            <p:nvPr/>
          </p:nvSpPr>
          <p:spPr>
            <a:xfrm rot="10800000">
              <a:off x="8883084" y="521398"/>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6"/>
            <p:cNvSpPr/>
            <p:nvPr/>
          </p:nvSpPr>
          <p:spPr>
            <a:xfrm rot="10800000">
              <a:off x="8883084" y="4116242"/>
              <a:ext cx="253500" cy="2568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6"/>
          <p:cNvGrpSpPr/>
          <p:nvPr/>
        </p:nvGrpSpPr>
        <p:grpSpPr>
          <a:xfrm>
            <a:off x="260856" y="264715"/>
            <a:ext cx="8875696" cy="4878688"/>
            <a:chOff x="260856" y="264715"/>
            <a:chExt cx="8875696" cy="4878688"/>
          </a:xfrm>
        </p:grpSpPr>
        <p:sp>
          <p:nvSpPr>
            <p:cNvPr id="164" name="Google Shape;164;p16"/>
            <p:cNvSpPr/>
            <p:nvPr/>
          </p:nvSpPr>
          <p:spPr>
            <a:xfrm rot="-5400000">
              <a:off x="259206" y="4374731"/>
              <a:ext cx="256800" cy="2535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6"/>
            <p:cNvSpPr/>
            <p:nvPr/>
          </p:nvSpPr>
          <p:spPr>
            <a:xfrm rot="-5400000">
              <a:off x="766417" y="4888253"/>
              <a:ext cx="256800" cy="2535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6"/>
            <p:cNvSpPr/>
            <p:nvPr/>
          </p:nvSpPr>
          <p:spPr>
            <a:xfrm rot="-5400000">
              <a:off x="1780788" y="779887"/>
              <a:ext cx="256800" cy="2535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6"/>
            <p:cNvSpPr/>
            <p:nvPr/>
          </p:nvSpPr>
          <p:spPr>
            <a:xfrm rot="-5400000">
              <a:off x="1780788" y="4374731"/>
              <a:ext cx="256800" cy="2535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6"/>
            <p:cNvSpPr/>
            <p:nvPr/>
          </p:nvSpPr>
          <p:spPr>
            <a:xfrm rot="-5400000">
              <a:off x="2287949" y="266365"/>
              <a:ext cx="256800" cy="2535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6"/>
            <p:cNvSpPr/>
            <p:nvPr/>
          </p:nvSpPr>
          <p:spPr>
            <a:xfrm rot="-5400000">
              <a:off x="2287949" y="779887"/>
              <a:ext cx="256800" cy="2535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6"/>
            <p:cNvSpPr/>
            <p:nvPr/>
          </p:nvSpPr>
          <p:spPr>
            <a:xfrm>
              <a:off x="2543131" y="1291880"/>
              <a:ext cx="253500" cy="256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6"/>
            <p:cNvSpPr/>
            <p:nvPr/>
          </p:nvSpPr>
          <p:spPr>
            <a:xfrm rot="-5400000">
              <a:off x="2795160" y="4374731"/>
              <a:ext cx="256800" cy="2535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6"/>
            <p:cNvSpPr/>
            <p:nvPr/>
          </p:nvSpPr>
          <p:spPr>
            <a:xfrm rot="-5400000">
              <a:off x="3302321" y="4374731"/>
              <a:ext cx="256800" cy="2535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6"/>
            <p:cNvSpPr/>
            <p:nvPr/>
          </p:nvSpPr>
          <p:spPr>
            <a:xfrm rot="-5400000">
              <a:off x="4316693" y="266365"/>
              <a:ext cx="256800" cy="2535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6"/>
            <p:cNvSpPr/>
            <p:nvPr/>
          </p:nvSpPr>
          <p:spPr>
            <a:xfrm rot="-5400000">
              <a:off x="4823916" y="4374731"/>
              <a:ext cx="256800" cy="2535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6"/>
            <p:cNvSpPr/>
            <p:nvPr/>
          </p:nvSpPr>
          <p:spPr>
            <a:xfrm rot="-5400000">
              <a:off x="5331126" y="4888253"/>
              <a:ext cx="256800" cy="2535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6"/>
            <p:cNvSpPr/>
            <p:nvPr/>
          </p:nvSpPr>
          <p:spPr>
            <a:xfrm rot="-5400000">
              <a:off x="6345498" y="779887"/>
              <a:ext cx="256800" cy="2535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6"/>
            <p:cNvSpPr/>
            <p:nvPr/>
          </p:nvSpPr>
          <p:spPr>
            <a:xfrm rot="-5400000">
              <a:off x="6345498" y="4374731"/>
              <a:ext cx="256800" cy="2535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6"/>
            <p:cNvSpPr/>
            <p:nvPr/>
          </p:nvSpPr>
          <p:spPr>
            <a:xfrm rot="-5400000">
              <a:off x="6852659" y="266365"/>
              <a:ext cx="256800" cy="2535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6"/>
            <p:cNvSpPr/>
            <p:nvPr/>
          </p:nvSpPr>
          <p:spPr>
            <a:xfrm rot="-5400000">
              <a:off x="7359870" y="4374731"/>
              <a:ext cx="256800" cy="2535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6"/>
            <p:cNvSpPr/>
            <p:nvPr/>
          </p:nvSpPr>
          <p:spPr>
            <a:xfrm rot="-5400000">
              <a:off x="7867031" y="4374731"/>
              <a:ext cx="256800" cy="2535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6"/>
            <p:cNvSpPr/>
            <p:nvPr/>
          </p:nvSpPr>
          <p:spPr>
            <a:xfrm rot="-5400000">
              <a:off x="8881402" y="266365"/>
              <a:ext cx="256800" cy="2535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6"/>
            <p:cNvSpPr/>
            <p:nvPr/>
          </p:nvSpPr>
          <p:spPr>
            <a:xfrm rot="-5400000">
              <a:off x="8881402" y="4374731"/>
              <a:ext cx="256800" cy="2535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 name="Google Shape;183;p16"/>
          <p:cNvGrpSpPr/>
          <p:nvPr/>
        </p:nvGrpSpPr>
        <p:grpSpPr>
          <a:xfrm>
            <a:off x="514419" y="7988"/>
            <a:ext cx="8368486" cy="4878688"/>
            <a:chOff x="514419" y="7988"/>
            <a:chExt cx="8368486" cy="4878688"/>
          </a:xfrm>
        </p:grpSpPr>
        <p:sp>
          <p:nvSpPr>
            <p:cNvPr id="184" name="Google Shape;184;p16"/>
            <p:cNvSpPr/>
            <p:nvPr/>
          </p:nvSpPr>
          <p:spPr>
            <a:xfrm rot="5400000">
              <a:off x="2034301" y="4631526"/>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6"/>
            <p:cNvSpPr/>
            <p:nvPr/>
          </p:nvSpPr>
          <p:spPr>
            <a:xfrm rot="5400000">
              <a:off x="3048673" y="4118004"/>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6"/>
            <p:cNvSpPr/>
            <p:nvPr/>
          </p:nvSpPr>
          <p:spPr>
            <a:xfrm rot="5400000">
              <a:off x="3555884" y="4118004"/>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6"/>
            <p:cNvSpPr/>
            <p:nvPr/>
          </p:nvSpPr>
          <p:spPr>
            <a:xfrm rot="5400000">
              <a:off x="4063045" y="4118004"/>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8" name="Google Shape;188;p16"/>
            <p:cNvGrpSpPr/>
            <p:nvPr/>
          </p:nvGrpSpPr>
          <p:grpSpPr>
            <a:xfrm>
              <a:off x="514419" y="7988"/>
              <a:ext cx="8368486" cy="4878688"/>
              <a:chOff x="514419" y="7988"/>
              <a:chExt cx="8368486" cy="4878688"/>
            </a:xfrm>
          </p:grpSpPr>
          <p:sp>
            <p:nvSpPr>
              <p:cNvPr id="189" name="Google Shape;189;p16"/>
              <p:cNvSpPr/>
              <p:nvPr/>
            </p:nvSpPr>
            <p:spPr>
              <a:xfrm rot="5400000">
                <a:off x="512769" y="523160"/>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6"/>
              <p:cNvSpPr/>
              <p:nvPr/>
            </p:nvSpPr>
            <p:spPr>
              <a:xfrm rot="5400000">
                <a:off x="1019930" y="9638"/>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6"/>
              <p:cNvSpPr/>
              <p:nvPr/>
            </p:nvSpPr>
            <p:spPr>
              <a:xfrm rot="5400000">
                <a:off x="2034301" y="1036692"/>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6"/>
              <p:cNvSpPr/>
              <p:nvPr/>
            </p:nvSpPr>
            <p:spPr>
              <a:xfrm rot="5400000">
                <a:off x="2541512" y="1036692"/>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6"/>
              <p:cNvSpPr/>
              <p:nvPr/>
            </p:nvSpPr>
            <p:spPr>
              <a:xfrm rot="5400000">
                <a:off x="3048673" y="1036692"/>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6"/>
              <p:cNvSpPr/>
              <p:nvPr/>
            </p:nvSpPr>
            <p:spPr>
              <a:xfrm rot="5400000">
                <a:off x="4063045" y="523160"/>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6"/>
              <p:cNvSpPr/>
              <p:nvPr/>
            </p:nvSpPr>
            <p:spPr>
              <a:xfrm rot="5400000">
                <a:off x="5077478" y="523160"/>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6"/>
              <p:cNvSpPr/>
              <p:nvPr/>
            </p:nvSpPr>
            <p:spPr>
              <a:xfrm rot="5400000">
                <a:off x="5584639" y="9638"/>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6"/>
              <p:cNvSpPr/>
              <p:nvPr/>
            </p:nvSpPr>
            <p:spPr>
              <a:xfrm rot="5400000">
                <a:off x="6599011" y="1036692"/>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6"/>
              <p:cNvSpPr/>
              <p:nvPr/>
            </p:nvSpPr>
            <p:spPr>
              <a:xfrm rot="5400000">
                <a:off x="7106222" y="1036692"/>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6"/>
              <p:cNvSpPr/>
              <p:nvPr/>
            </p:nvSpPr>
            <p:spPr>
              <a:xfrm rot="5400000">
                <a:off x="6599011" y="4631526"/>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6"/>
              <p:cNvSpPr/>
              <p:nvPr/>
            </p:nvSpPr>
            <p:spPr>
              <a:xfrm rot="5400000">
                <a:off x="7613383" y="1036692"/>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6"/>
              <p:cNvSpPr/>
              <p:nvPr/>
            </p:nvSpPr>
            <p:spPr>
              <a:xfrm rot="5400000">
                <a:off x="7613383" y="4118004"/>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6"/>
              <p:cNvSpPr/>
              <p:nvPr/>
            </p:nvSpPr>
            <p:spPr>
              <a:xfrm rot="5400000">
                <a:off x="8120593" y="4118004"/>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6"/>
              <p:cNvSpPr/>
              <p:nvPr/>
            </p:nvSpPr>
            <p:spPr>
              <a:xfrm rot="5400000">
                <a:off x="8627754" y="9638"/>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6"/>
              <p:cNvSpPr/>
              <p:nvPr/>
            </p:nvSpPr>
            <p:spPr>
              <a:xfrm rot="5400000">
                <a:off x="8627754" y="523160"/>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6"/>
              <p:cNvSpPr/>
              <p:nvPr/>
            </p:nvSpPr>
            <p:spPr>
              <a:xfrm rot="5400000">
                <a:off x="8627754" y="4118004"/>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6"/>
              <p:cNvSpPr/>
              <p:nvPr/>
            </p:nvSpPr>
            <p:spPr>
              <a:xfrm rot="5400000">
                <a:off x="8627754" y="4631526"/>
                <a:ext cx="256800" cy="253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07" name="Google Shape;207;p16"/>
          <p:cNvSpPr txBox="1"/>
          <p:nvPr>
            <p:ph idx="1" type="body"/>
          </p:nvPr>
        </p:nvSpPr>
        <p:spPr>
          <a:xfrm>
            <a:off x="843275" y="1879850"/>
            <a:ext cx="7525200" cy="1902000"/>
          </a:xfrm>
          <a:prstGeom prst="rect">
            <a:avLst/>
          </a:prstGeom>
          <a:noFill/>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rgbClr val="000000"/>
              </a:buClr>
              <a:buSzPts val="1800"/>
              <a:buChar char="●"/>
              <a:defRPr sz="1800">
                <a:solidFill>
                  <a:srgbClr val="000000"/>
                </a:solidFill>
              </a:defRPr>
            </a:lvl1pPr>
            <a:lvl2pPr indent="-317500" lvl="1" marL="914400" algn="l">
              <a:lnSpc>
                <a:spcPct val="115000"/>
              </a:lnSpc>
              <a:spcBef>
                <a:spcPts val="1600"/>
              </a:spcBef>
              <a:spcAft>
                <a:spcPts val="0"/>
              </a:spcAft>
              <a:buClr>
                <a:srgbClr val="000000"/>
              </a:buClr>
              <a:buSzPts val="1400"/>
              <a:buChar char="○"/>
              <a:defRPr sz="1400">
                <a:solidFill>
                  <a:srgbClr val="000000"/>
                </a:solidFill>
              </a:defRPr>
            </a:lvl2pPr>
            <a:lvl3pPr indent="-317500" lvl="2" marL="1371600" algn="l">
              <a:lnSpc>
                <a:spcPct val="115000"/>
              </a:lnSpc>
              <a:spcBef>
                <a:spcPts val="1600"/>
              </a:spcBef>
              <a:spcAft>
                <a:spcPts val="0"/>
              </a:spcAft>
              <a:buClr>
                <a:srgbClr val="000000"/>
              </a:buClr>
              <a:buSzPts val="1400"/>
              <a:buChar char="■"/>
              <a:defRPr sz="1400">
                <a:solidFill>
                  <a:srgbClr val="000000"/>
                </a:solidFill>
              </a:defRPr>
            </a:lvl3pPr>
            <a:lvl4pPr indent="-317500" lvl="3" marL="1828800" algn="l">
              <a:lnSpc>
                <a:spcPct val="115000"/>
              </a:lnSpc>
              <a:spcBef>
                <a:spcPts val="1600"/>
              </a:spcBef>
              <a:spcAft>
                <a:spcPts val="0"/>
              </a:spcAft>
              <a:buClr>
                <a:srgbClr val="000000"/>
              </a:buClr>
              <a:buSzPts val="1400"/>
              <a:buChar char="●"/>
              <a:defRPr sz="1400">
                <a:solidFill>
                  <a:srgbClr val="000000"/>
                </a:solidFill>
              </a:defRPr>
            </a:lvl4pPr>
            <a:lvl5pPr indent="-317500" lvl="4" marL="2286000" algn="l">
              <a:lnSpc>
                <a:spcPct val="115000"/>
              </a:lnSpc>
              <a:spcBef>
                <a:spcPts val="1600"/>
              </a:spcBef>
              <a:spcAft>
                <a:spcPts val="0"/>
              </a:spcAft>
              <a:buClr>
                <a:srgbClr val="000000"/>
              </a:buClr>
              <a:buSzPts val="1400"/>
              <a:buChar char="○"/>
              <a:defRPr sz="1400">
                <a:solidFill>
                  <a:srgbClr val="000000"/>
                </a:solidFill>
              </a:defRPr>
            </a:lvl5pPr>
            <a:lvl6pPr indent="-317500" lvl="5" marL="2743200" algn="l">
              <a:lnSpc>
                <a:spcPct val="115000"/>
              </a:lnSpc>
              <a:spcBef>
                <a:spcPts val="1600"/>
              </a:spcBef>
              <a:spcAft>
                <a:spcPts val="0"/>
              </a:spcAft>
              <a:buClr>
                <a:srgbClr val="000000"/>
              </a:buClr>
              <a:buSzPts val="1400"/>
              <a:buChar char="■"/>
              <a:defRPr sz="1400">
                <a:solidFill>
                  <a:srgbClr val="000000"/>
                </a:solidFill>
              </a:defRPr>
            </a:lvl6pPr>
            <a:lvl7pPr indent="-317500" lvl="6" marL="3200400" algn="l">
              <a:lnSpc>
                <a:spcPct val="115000"/>
              </a:lnSpc>
              <a:spcBef>
                <a:spcPts val="1600"/>
              </a:spcBef>
              <a:spcAft>
                <a:spcPts val="0"/>
              </a:spcAft>
              <a:buClr>
                <a:srgbClr val="000000"/>
              </a:buClr>
              <a:buSzPts val="1400"/>
              <a:buChar char="●"/>
              <a:defRPr sz="1400">
                <a:solidFill>
                  <a:srgbClr val="000000"/>
                </a:solidFill>
              </a:defRPr>
            </a:lvl7pPr>
            <a:lvl8pPr indent="-317500" lvl="7" marL="3657600" algn="l">
              <a:lnSpc>
                <a:spcPct val="115000"/>
              </a:lnSpc>
              <a:spcBef>
                <a:spcPts val="1600"/>
              </a:spcBef>
              <a:spcAft>
                <a:spcPts val="0"/>
              </a:spcAft>
              <a:buClr>
                <a:srgbClr val="000000"/>
              </a:buClr>
              <a:buSzPts val="1400"/>
              <a:buChar char="○"/>
              <a:defRPr sz="1400">
                <a:solidFill>
                  <a:srgbClr val="000000"/>
                </a:solidFill>
              </a:defRPr>
            </a:lvl8pPr>
            <a:lvl9pPr indent="-317500" lvl="8" marL="4114800" algn="l">
              <a:lnSpc>
                <a:spcPct val="115000"/>
              </a:lnSpc>
              <a:spcBef>
                <a:spcPts val="1600"/>
              </a:spcBef>
              <a:spcAft>
                <a:spcPts val="1600"/>
              </a:spcAft>
              <a:buClr>
                <a:srgbClr val="000000"/>
              </a:buClr>
              <a:buSzPts val="1400"/>
              <a:buChar char="■"/>
              <a:defRPr sz="1400">
                <a:solidFill>
                  <a:srgbClr val="000000"/>
                </a:solidFill>
              </a:defRPr>
            </a:lvl9pPr>
          </a:lstStyle>
          <a:p/>
        </p:txBody>
      </p:sp>
      <p:sp>
        <p:nvSpPr>
          <p:cNvPr id="208" name="Google Shape;208;p16"/>
          <p:cNvSpPr txBox="1"/>
          <p:nvPr>
            <p:ph idx="12" type="sldNum"/>
          </p:nvPr>
        </p:nvSpPr>
        <p:spPr>
          <a:xfrm>
            <a:off x="8497999" y="4688759"/>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000000"/>
                </a:solidFill>
              </a:defRPr>
            </a:lvl1pPr>
            <a:lvl2pPr lvl="1" algn="r">
              <a:lnSpc>
                <a:spcPct val="100000"/>
              </a:lnSpc>
              <a:spcAft>
                <a:spcPts val="0"/>
              </a:spcAft>
              <a:buNone/>
              <a:defRPr sz="1000">
                <a:solidFill>
                  <a:srgbClr val="000000"/>
                </a:solidFill>
              </a:defRPr>
            </a:lvl2pPr>
            <a:lvl3pPr lvl="2" algn="r">
              <a:lnSpc>
                <a:spcPct val="100000"/>
              </a:lnSpc>
              <a:spcAft>
                <a:spcPts val="0"/>
              </a:spcAft>
              <a:buNone/>
              <a:defRPr sz="1000">
                <a:solidFill>
                  <a:srgbClr val="000000"/>
                </a:solidFill>
              </a:defRPr>
            </a:lvl3pPr>
            <a:lvl4pPr lvl="3" algn="r">
              <a:lnSpc>
                <a:spcPct val="100000"/>
              </a:lnSpc>
              <a:spcAft>
                <a:spcPts val="0"/>
              </a:spcAft>
              <a:buNone/>
              <a:defRPr sz="1000">
                <a:solidFill>
                  <a:srgbClr val="000000"/>
                </a:solidFill>
              </a:defRPr>
            </a:lvl4pPr>
            <a:lvl5pPr lvl="4" algn="r">
              <a:lnSpc>
                <a:spcPct val="100000"/>
              </a:lnSpc>
              <a:spcAft>
                <a:spcPts val="0"/>
              </a:spcAft>
              <a:buNone/>
              <a:defRPr sz="1000">
                <a:solidFill>
                  <a:srgbClr val="000000"/>
                </a:solidFill>
              </a:defRPr>
            </a:lvl5pPr>
            <a:lvl6pPr lvl="5" algn="r">
              <a:lnSpc>
                <a:spcPct val="100000"/>
              </a:lnSpc>
              <a:spcAft>
                <a:spcPts val="0"/>
              </a:spcAft>
              <a:buNone/>
              <a:defRPr sz="1000">
                <a:solidFill>
                  <a:srgbClr val="000000"/>
                </a:solidFill>
              </a:defRPr>
            </a:lvl6pPr>
            <a:lvl7pPr lvl="6" algn="r">
              <a:lnSpc>
                <a:spcPct val="100000"/>
              </a:lnSpc>
              <a:spcAft>
                <a:spcPts val="0"/>
              </a:spcAft>
              <a:buNone/>
              <a:defRPr sz="1000">
                <a:solidFill>
                  <a:srgbClr val="000000"/>
                </a:solidFill>
              </a:defRPr>
            </a:lvl7pPr>
            <a:lvl8pPr lvl="7" algn="r">
              <a:lnSpc>
                <a:spcPct val="100000"/>
              </a:lnSpc>
              <a:spcAft>
                <a:spcPts val="0"/>
              </a:spcAft>
              <a:buNone/>
              <a:defRPr sz="1000">
                <a:solidFill>
                  <a:srgbClr val="000000"/>
                </a:solidFill>
              </a:defRPr>
            </a:lvl8pPr>
            <a:lvl9pPr lvl="8" algn="r">
              <a:lnSpc>
                <a:spcPct val="100000"/>
              </a:lnSpc>
              <a:spcAft>
                <a:spcPts val="0"/>
              </a:spcAft>
              <a:buNone/>
              <a:defRPr sz="1000">
                <a:solidFill>
                  <a:srgbClr val="000000"/>
                </a:solidFill>
              </a:defRPr>
            </a:lvl9pPr>
          </a:lstStyle>
          <a:p>
            <a:pPr indent="0" lvl="0" marL="0" rtl="0" algn="r">
              <a:spcBef>
                <a:spcPts val="0"/>
              </a:spcBef>
              <a:spcAft>
                <a:spcPts val="0"/>
              </a:spcAft>
              <a:buNone/>
            </a:pPr>
            <a:fld id="{00000000-1234-1234-1234-123412341234}" type="slidenum">
              <a:rPr lang="sl"/>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ostavitev po meri 5">
  <p:cSld name="AUTOLAYOUT_8">
    <p:bg>
      <p:bgPr>
        <a:solidFill>
          <a:srgbClr val="FFFFFF"/>
        </a:solidFill>
      </p:bgPr>
    </p:bg>
    <p:spTree>
      <p:nvGrpSpPr>
        <p:cNvPr id="209" name="Shape 209"/>
        <p:cNvGrpSpPr/>
        <p:nvPr/>
      </p:nvGrpSpPr>
      <p:grpSpPr>
        <a:xfrm>
          <a:off x="0" y="0"/>
          <a:ext cx="0" cy="0"/>
          <a:chOff x="0" y="0"/>
          <a:chExt cx="0" cy="0"/>
        </a:xfrm>
      </p:grpSpPr>
      <p:sp>
        <p:nvSpPr>
          <p:cNvPr id="210" name="Google Shape;210;p17"/>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7"/>
          <p:cNvSpPr/>
          <p:nvPr/>
        </p:nvSpPr>
        <p:spPr>
          <a:xfrm>
            <a:off x="1860600" y="0"/>
            <a:ext cx="7283400" cy="5143500"/>
          </a:xfrm>
          <a:prstGeom prst="rect">
            <a:avLst/>
          </a:prstGeom>
          <a:solidFill>
            <a:schemeClr val="dk1"/>
          </a:solidFill>
          <a:ln>
            <a:noFill/>
          </a:ln>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cxnSp>
        <p:nvCxnSpPr>
          <p:cNvPr id="212" name="Google Shape;212;p17"/>
          <p:cNvCxnSpPr/>
          <p:nvPr/>
        </p:nvCxnSpPr>
        <p:spPr>
          <a:xfrm>
            <a:off x="2586875" y="1615600"/>
            <a:ext cx="305700" cy="0"/>
          </a:xfrm>
          <a:prstGeom prst="straightConnector1">
            <a:avLst/>
          </a:prstGeom>
          <a:noFill/>
          <a:ln cap="flat" cmpd="sng" w="38100">
            <a:solidFill>
              <a:schemeClr val="lt1"/>
            </a:solidFill>
            <a:prstDash val="solid"/>
            <a:round/>
            <a:headEnd len="sm" w="sm" type="none"/>
            <a:tailEnd len="sm" w="sm" type="none"/>
          </a:ln>
        </p:spPr>
      </p:cxnSp>
      <p:sp>
        <p:nvSpPr>
          <p:cNvPr id="213" name="Google Shape;213;p17"/>
          <p:cNvSpPr txBox="1"/>
          <p:nvPr>
            <p:ph type="title"/>
          </p:nvPr>
        </p:nvSpPr>
        <p:spPr>
          <a:xfrm>
            <a:off x="2469775" y="426200"/>
            <a:ext cx="5867400" cy="995100"/>
          </a:xfrm>
          <a:prstGeom prst="rect">
            <a:avLst/>
          </a:prstGeom>
          <a:noFill/>
        </p:spPr>
        <p:txBody>
          <a:bodyPr anchorCtr="0" anchor="b" bIns="91425" lIns="91425" spcFirstLastPara="1" rIns="91425" wrap="square" tIns="91425">
            <a:noAutofit/>
          </a:bodyPr>
          <a:lstStyle>
            <a:lvl1pPr lvl="0" rtl="0" algn="l">
              <a:lnSpc>
                <a:spcPct val="100000"/>
              </a:lnSpc>
              <a:spcBef>
                <a:spcPts val="0"/>
              </a:spcBef>
              <a:spcAft>
                <a:spcPts val="0"/>
              </a:spcAft>
              <a:buClr>
                <a:schemeClr val="lt1"/>
              </a:buClr>
              <a:buSzPts val="2600"/>
              <a:buNone/>
              <a:defRPr b="1" sz="2600">
                <a:solidFill>
                  <a:schemeClr val="lt1"/>
                </a:solidFill>
              </a:defRPr>
            </a:lvl1pPr>
            <a:lvl2pPr lvl="1" rtl="0" algn="l">
              <a:lnSpc>
                <a:spcPct val="100000"/>
              </a:lnSpc>
              <a:spcBef>
                <a:spcPts val="0"/>
              </a:spcBef>
              <a:spcAft>
                <a:spcPts val="0"/>
              </a:spcAft>
              <a:buClr>
                <a:schemeClr val="lt1"/>
              </a:buClr>
              <a:buSzPts val="2600"/>
              <a:buNone/>
              <a:defRPr b="1" sz="2600">
                <a:solidFill>
                  <a:schemeClr val="lt1"/>
                </a:solidFill>
              </a:defRPr>
            </a:lvl2pPr>
            <a:lvl3pPr lvl="2" rtl="0" algn="l">
              <a:lnSpc>
                <a:spcPct val="100000"/>
              </a:lnSpc>
              <a:spcBef>
                <a:spcPts val="0"/>
              </a:spcBef>
              <a:spcAft>
                <a:spcPts val="0"/>
              </a:spcAft>
              <a:buClr>
                <a:schemeClr val="lt1"/>
              </a:buClr>
              <a:buSzPts val="2600"/>
              <a:buNone/>
              <a:defRPr b="1" sz="2600">
                <a:solidFill>
                  <a:schemeClr val="lt1"/>
                </a:solidFill>
              </a:defRPr>
            </a:lvl3pPr>
            <a:lvl4pPr lvl="3" rtl="0" algn="l">
              <a:lnSpc>
                <a:spcPct val="100000"/>
              </a:lnSpc>
              <a:spcBef>
                <a:spcPts val="0"/>
              </a:spcBef>
              <a:spcAft>
                <a:spcPts val="0"/>
              </a:spcAft>
              <a:buClr>
                <a:schemeClr val="lt1"/>
              </a:buClr>
              <a:buSzPts val="2600"/>
              <a:buNone/>
              <a:defRPr b="1" sz="2600">
                <a:solidFill>
                  <a:schemeClr val="lt1"/>
                </a:solidFill>
              </a:defRPr>
            </a:lvl4pPr>
            <a:lvl5pPr lvl="4" rtl="0" algn="l">
              <a:lnSpc>
                <a:spcPct val="100000"/>
              </a:lnSpc>
              <a:spcBef>
                <a:spcPts val="0"/>
              </a:spcBef>
              <a:spcAft>
                <a:spcPts val="0"/>
              </a:spcAft>
              <a:buClr>
                <a:schemeClr val="lt1"/>
              </a:buClr>
              <a:buSzPts val="2600"/>
              <a:buNone/>
              <a:defRPr b="1" sz="2600">
                <a:solidFill>
                  <a:schemeClr val="lt1"/>
                </a:solidFill>
              </a:defRPr>
            </a:lvl5pPr>
            <a:lvl6pPr lvl="5" rtl="0" algn="l">
              <a:lnSpc>
                <a:spcPct val="100000"/>
              </a:lnSpc>
              <a:spcBef>
                <a:spcPts val="0"/>
              </a:spcBef>
              <a:spcAft>
                <a:spcPts val="0"/>
              </a:spcAft>
              <a:buClr>
                <a:schemeClr val="lt1"/>
              </a:buClr>
              <a:buSzPts val="2600"/>
              <a:buNone/>
              <a:defRPr b="1" sz="2600">
                <a:solidFill>
                  <a:schemeClr val="lt1"/>
                </a:solidFill>
              </a:defRPr>
            </a:lvl6pPr>
            <a:lvl7pPr lvl="6" rtl="0" algn="l">
              <a:lnSpc>
                <a:spcPct val="100000"/>
              </a:lnSpc>
              <a:spcBef>
                <a:spcPts val="0"/>
              </a:spcBef>
              <a:spcAft>
                <a:spcPts val="0"/>
              </a:spcAft>
              <a:buClr>
                <a:schemeClr val="lt1"/>
              </a:buClr>
              <a:buSzPts val="2600"/>
              <a:buNone/>
              <a:defRPr b="1" sz="2600">
                <a:solidFill>
                  <a:schemeClr val="lt1"/>
                </a:solidFill>
              </a:defRPr>
            </a:lvl7pPr>
            <a:lvl8pPr lvl="7" rtl="0" algn="l">
              <a:lnSpc>
                <a:spcPct val="100000"/>
              </a:lnSpc>
              <a:spcBef>
                <a:spcPts val="0"/>
              </a:spcBef>
              <a:spcAft>
                <a:spcPts val="0"/>
              </a:spcAft>
              <a:buClr>
                <a:schemeClr val="lt1"/>
              </a:buClr>
              <a:buSzPts val="2600"/>
              <a:buNone/>
              <a:defRPr b="1" sz="2600">
                <a:solidFill>
                  <a:schemeClr val="lt1"/>
                </a:solidFill>
              </a:defRPr>
            </a:lvl8pPr>
            <a:lvl9pPr lvl="8" rtl="0" algn="l">
              <a:lnSpc>
                <a:spcPct val="100000"/>
              </a:lnSpc>
              <a:spcBef>
                <a:spcPts val="0"/>
              </a:spcBef>
              <a:spcAft>
                <a:spcPts val="0"/>
              </a:spcAft>
              <a:buClr>
                <a:schemeClr val="lt1"/>
              </a:buClr>
              <a:buSzPts val="2600"/>
              <a:buNone/>
              <a:defRPr b="1" sz="2600">
                <a:solidFill>
                  <a:schemeClr val="lt1"/>
                </a:solidFill>
              </a:defRPr>
            </a:lvl9pPr>
          </a:lstStyle>
          <a:p/>
        </p:txBody>
      </p:sp>
      <p:sp>
        <p:nvSpPr>
          <p:cNvPr id="214" name="Google Shape;214;p17"/>
          <p:cNvSpPr txBox="1"/>
          <p:nvPr>
            <p:ph idx="1" type="body"/>
          </p:nvPr>
        </p:nvSpPr>
        <p:spPr>
          <a:xfrm>
            <a:off x="5616124" y="1874225"/>
            <a:ext cx="2930400" cy="2550600"/>
          </a:xfrm>
          <a:prstGeom prst="rect">
            <a:avLst/>
          </a:prstGeom>
          <a:noFill/>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Clr>
                <a:schemeClr val="lt1"/>
              </a:buClr>
              <a:buSzPts val="1400"/>
              <a:buChar char="●"/>
              <a:defRPr sz="1400">
                <a:solidFill>
                  <a:schemeClr val="lt1"/>
                </a:solidFill>
              </a:defRPr>
            </a:lvl1pPr>
            <a:lvl2pPr indent="-304800" lvl="1" marL="914400" rtl="0" algn="l">
              <a:lnSpc>
                <a:spcPct val="115000"/>
              </a:lnSpc>
              <a:spcBef>
                <a:spcPts val="1600"/>
              </a:spcBef>
              <a:spcAft>
                <a:spcPts val="0"/>
              </a:spcAft>
              <a:buClr>
                <a:schemeClr val="lt1"/>
              </a:buClr>
              <a:buSzPts val="1200"/>
              <a:buChar char="○"/>
              <a:defRPr sz="1200">
                <a:solidFill>
                  <a:schemeClr val="lt1"/>
                </a:solidFill>
              </a:defRPr>
            </a:lvl2pPr>
            <a:lvl3pPr indent="-304800" lvl="2" marL="1371600" rtl="0" algn="l">
              <a:lnSpc>
                <a:spcPct val="115000"/>
              </a:lnSpc>
              <a:spcBef>
                <a:spcPts val="1600"/>
              </a:spcBef>
              <a:spcAft>
                <a:spcPts val="0"/>
              </a:spcAft>
              <a:buClr>
                <a:schemeClr val="lt1"/>
              </a:buClr>
              <a:buSzPts val="1200"/>
              <a:buChar char="■"/>
              <a:defRPr sz="1200">
                <a:solidFill>
                  <a:schemeClr val="lt1"/>
                </a:solidFill>
              </a:defRPr>
            </a:lvl3pPr>
            <a:lvl4pPr indent="-304800" lvl="3" marL="1828800" rtl="0" algn="l">
              <a:lnSpc>
                <a:spcPct val="115000"/>
              </a:lnSpc>
              <a:spcBef>
                <a:spcPts val="1600"/>
              </a:spcBef>
              <a:spcAft>
                <a:spcPts val="0"/>
              </a:spcAft>
              <a:buClr>
                <a:schemeClr val="lt1"/>
              </a:buClr>
              <a:buSzPts val="1200"/>
              <a:buChar char="●"/>
              <a:defRPr sz="1200">
                <a:solidFill>
                  <a:schemeClr val="lt1"/>
                </a:solidFill>
              </a:defRPr>
            </a:lvl4pPr>
            <a:lvl5pPr indent="-304800" lvl="4" marL="2286000" rtl="0" algn="l">
              <a:lnSpc>
                <a:spcPct val="115000"/>
              </a:lnSpc>
              <a:spcBef>
                <a:spcPts val="1600"/>
              </a:spcBef>
              <a:spcAft>
                <a:spcPts val="0"/>
              </a:spcAft>
              <a:buClr>
                <a:schemeClr val="lt1"/>
              </a:buClr>
              <a:buSzPts val="1200"/>
              <a:buChar char="○"/>
              <a:defRPr sz="1200">
                <a:solidFill>
                  <a:schemeClr val="lt1"/>
                </a:solidFill>
              </a:defRPr>
            </a:lvl5pPr>
            <a:lvl6pPr indent="-304800" lvl="5" marL="2743200" rtl="0" algn="l">
              <a:lnSpc>
                <a:spcPct val="115000"/>
              </a:lnSpc>
              <a:spcBef>
                <a:spcPts val="1600"/>
              </a:spcBef>
              <a:spcAft>
                <a:spcPts val="0"/>
              </a:spcAft>
              <a:buClr>
                <a:schemeClr val="lt1"/>
              </a:buClr>
              <a:buSzPts val="1200"/>
              <a:buChar char="■"/>
              <a:defRPr sz="1200">
                <a:solidFill>
                  <a:schemeClr val="lt1"/>
                </a:solidFill>
              </a:defRPr>
            </a:lvl6pPr>
            <a:lvl7pPr indent="-304800" lvl="6" marL="3200400" rtl="0" algn="l">
              <a:lnSpc>
                <a:spcPct val="115000"/>
              </a:lnSpc>
              <a:spcBef>
                <a:spcPts val="1600"/>
              </a:spcBef>
              <a:spcAft>
                <a:spcPts val="0"/>
              </a:spcAft>
              <a:buClr>
                <a:schemeClr val="lt1"/>
              </a:buClr>
              <a:buSzPts val="1200"/>
              <a:buChar char="●"/>
              <a:defRPr sz="1200">
                <a:solidFill>
                  <a:schemeClr val="lt1"/>
                </a:solidFill>
              </a:defRPr>
            </a:lvl7pPr>
            <a:lvl8pPr indent="-304800" lvl="7" marL="3657600" rtl="0" algn="l">
              <a:lnSpc>
                <a:spcPct val="115000"/>
              </a:lnSpc>
              <a:spcBef>
                <a:spcPts val="1600"/>
              </a:spcBef>
              <a:spcAft>
                <a:spcPts val="0"/>
              </a:spcAft>
              <a:buClr>
                <a:schemeClr val="lt1"/>
              </a:buClr>
              <a:buSzPts val="1200"/>
              <a:buChar char="○"/>
              <a:defRPr sz="1200">
                <a:solidFill>
                  <a:schemeClr val="lt1"/>
                </a:solidFill>
              </a:defRPr>
            </a:lvl8pPr>
            <a:lvl9pPr indent="-304800" lvl="8" marL="4114800" rtl="0" algn="l">
              <a:lnSpc>
                <a:spcPct val="115000"/>
              </a:lnSpc>
              <a:spcBef>
                <a:spcPts val="1600"/>
              </a:spcBef>
              <a:spcAft>
                <a:spcPts val="1600"/>
              </a:spcAft>
              <a:buClr>
                <a:schemeClr val="lt1"/>
              </a:buClr>
              <a:buSzPts val="1200"/>
              <a:buChar char="■"/>
              <a:defRPr sz="1200">
                <a:solidFill>
                  <a:schemeClr val="lt1"/>
                </a:solidFill>
              </a:defRPr>
            </a:lvl9pPr>
          </a:lstStyle>
          <a:p/>
        </p:txBody>
      </p:sp>
      <p:sp>
        <p:nvSpPr>
          <p:cNvPr id="215" name="Google Shape;215;p17"/>
          <p:cNvSpPr txBox="1"/>
          <p:nvPr>
            <p:ph idx="2" type="body"/>
          </p:nvPr>
        </p:nvSpPr>
        <p:spPr>
          <a:xfrm>
            <a:off x="2469775" y="1874225"/>
            <a:ext cx="2930400" cy="2550600"/>
          </a:xfrm>
          <a:prstGeom prst="rect">
            <a:avLst/>
          </a:prstGeom>
          <a:noFill/>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Clr>
                <a:schemeClr val="lt1"/>
              </a:buClr>
              <a:buSzPts val="1400"/>
              <a:buChar char="●"/>
              <a:defRPr sz="1400">
                <a:solidFill>
                  <a:schemeClr val="lt1"/>
                </a:solidFill>
              </a:defRPr>
            </a:lvl1pPr>
            <a:lvl2pPr indent="-304800" lvl="1" marL="914400" rtl="0" algn="l">
              <a:lnSpc>
                <a:spcPct val="115000"/>
              </a:lnSpc>
              <a:spcBef>
                <a:spcPts val="1600"/>
              </a:spcBef>
              <a:spcAft>
                <a:spcPts val="0"/>
              </a:spcAft>
              <a:buClr>
                <a:schemeClr val="lt1"/>
              </a:buClr>
              <a:buSzPts val="1200"/>
              <a:buChar char="○"/>
              <a:defRPr sz="1200">
                <a:solidFill>
                  <a:schemeClr val="lt1"/>
                </a:solidFill>
              </a:defRPr>
            </a:lvl2pPr>
            <a:lvl3pPr indent="-304800" lvl="2" marL="1371600" rtl="0" algn="l">
              <a:lnSpc>
                <a:spcPct val="115000"/>
              </a:lnSpc>
              <a:spcBef>
                <a:spcPts val="1600"/>
              </a:spcBef>
              <a:spcAft>
                <a:spcPts val="0"/>
              </a:spcAft>
              <a:buClr>
                <a:schemeClr val="lt1"/>
              </a:buClr>
              <a:buSzPts val="1200"/>
              <a:buChar char="■"/>
              <a:defRPr sz="1200">
                <a:solidFill>
                  <a:schemeClr val="lt1"/>
                </a:solidFill>
              </a:defRPr>
            </a:lvl3pPr>
            <a:lvl4pPr indent="-304800" lvl="3" marL="1828800" rtl="0" algn="l">
              <a:lnSpc>
                <a:spcPct val="115000"/>
              </a:lnSpc>
              <a:spcBef>
                <a:spcPts val="1600"/>
              </a:spcBef>
              <a:spcAft>
                <a:spcPts val="0"/>
              </a:spcAft>
              <a:buClr>
                <a:schemeClr val="lt1"/>
              </a:buClr>
              <a:buSzPts val="1200"/>
              <a:buChar char="●"/>
              <a:defRPr sz="1200">
                <a:solidFill>
                  <a:schemeClr val="lt1"/>
                </a:solidFill>
              </a:defRPr>
            </a:lvl4pPr>
            <a:lvl5pPr indent="-304800" lvl="4" marL="2286000" rtl="0" algn="l">
              <a:lnSpc>
                <a:spcPct val="115000"/>
              </a:lnSpc>
              <a:spcBef>
                <a:spcPts val="1600"/>
              </a:spcBef>
              <a:spcAft>
                <a:spcPts val="0"/>
              </a:spcAft>
              <a:buClr>
                <a:schemeClr val="lt1"/>
              </a:buClr>
              <a:buSzPts val="1200"/>
              <a:buChar char="○"/>
              <a:defRPr sz="1200">
                <a:solidFill>
                  <a:schemeClr val="lt1"/>
                </a:solidFill>
              </a:defRPr>
            </a:lvl5pPr>
            <a:lvl6pPr indent="-304800" lvl="5" marL="2743200" rtl="0" algn="l">
              <a:lnSpc>
                <a:spcPct val="115000"/>
              </a:lnSpc>
              <a:spcBef>
                <a:spcPts val="1600"/>
              </a:spcBef>
              <a:spcAft>
                <a:spcPts val="0"/>
              </a:spcAft>
              <a:buClr>
                <a:schemeClr val="lt1"/>
              </a:buClr>
              <a:buSzPts val="1200"/>
              <a:buChar char="■"/>
              <a:defRPr sz="1200">
                <a:solidFill>
                  <a:schemeClr val="lt1"/>
                </a:solidFill>
              </a:defRPr>
            </a:lvl6pPr>
            <a:lvl7pPr indent="-304800" lvl="6" marL="3200400" rtl="0" algn="l">
              <a:lnSpc>
                <a:spcPct val="115000"/>
              </a:lnSpc>
              <a:spcBef>
                <a:spcPts val="1600"/>
              </a:spcBef>
              <a:spcAft>
                <a:spcPts val="0"/>
              </a:spcAft>
              <a:buClr>
                <a:schemeClr val="lt1"/>
              </a:buClr>
              <a:buSzPts val="1200"/>
              <a:buChar char="●"/>
              <a:defRPr sz="1200">
                <a:solidFill>
                  <a:schemeClr val="lt1"/>
                </a:solidFill>
              </a:defRPr>
            </a:lvl7pPr>
            <a:lvl8pPr indent="-304800" lvl="7" marL="3657600" rtl="0" algn="l">
              <a:lnSpc>
                <a:spcPct val="115000"/>
              </a:lnSpc>
              <a:spcBef>
                <a:spcPts val="1600"/>
              </a:spcBef>
              <a:spcAft>
                <a:spcPts val="0"/>
              </a:spcAft>
              <a:buClr>
                <a:schemeClr val="lt1"/>
              </a:buClr>
              <a:buSzPts val="1200"/>
              <a:buChar char="○"/>
              <a:defRPr sz="1200">
                <a:solidFill>
                  <a:schemeClr val="lt1"/>
                </a:solidFill>
              </a:defRPr>
            </a:lvl8pPr>
            <a:lvl9pPr indent="-304800" lvl="8" marL="4114800" rtl="0" algn="l">
              <a:lnSpc>
                <a:spcPct val="115000"/>
              </a:lnSpc>
              <a:spcBef>
                <a:spcPts val="1600"/>
              </a:spcBef>
              <a:spcAft>
                <a:spcPts val="1600"/>
              </a:spcAft>
              <a:buClr>
                <a:schemeClr val="lt1"/>
              </a:buClr>
              <a:buSzPts val="1200"/>
              <a:buChar char="■"/>
              <a:defRPr sz="1200">
                <a:solidFill>
                  <a:schemeClr val="lt1"/>
                </a:solidFill>
              </a:defRPr>
            </a:lvl9pPr>
          </a:lstStyle>
          <a:p/>
        </p:txBody>
      </p:sp>
      <p:sp>
        <p:nvSpPr>
          <p:cNvPr id="216" name="Google Shape;216;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lt1"/>
                </a:solidFill>
              </a:defRPr>
            </a:lvl1pPr>
            <a:lvl2pPr lvl="1" rtl="0" algn="r">
              <a:lnSpc>
                <a:spcPct val="100000"/>
              </a:lnSpc>
              <a:spcAft>
                <a:spcPts val="0"/>
              </a:spcAft>
              <a:buNone/>
              <a:defRPr sz="1000">
                <a:solidFill>
                  <a:schemeClr val="lt1"/>
                </a:solidFill>
              </a:defRPr>
            </a:lvl2pPr>
            <a:lvl3pPr lvl="2" rtl="0" algn="r">
              <a:lnSpc>
                <a:spcPct val="100000"/>
              </a:lnSpc>
              <a:spcAft>
                <a:spcPts val="0"/>
              </a:spcAft>
              <a:buNone/>
              <a:defRPr sz="1000">
                <a:solidFill>
                  <a:schemeClr val="lt1"/>
                </a:solidFill>
              </a:defRPr>
            </a:lvl3pPr>
            <a:lvl4pPr lvl="3" rtl="0" algn="r">
              <a:lnSpc>
                <a:spcPct val="100000"/>
              </a:lnSpc>
              <a:spcAft>
                <a:spcPts val="0"/>
              </a:spcAft>
              <a:buNone/>
              <a:defRPr sz="1000">
                <a:solidFill>
                  <a:schemeClr val="lt1"/>
                </a:solidFill>
              </a:defRPr>
            </a:lvl4pPr>
            <a:lvl5pPr lvl="4" rtl="0" algn="r">
              <a:lnSpc>
                <a:spcPct val="100000"/>
              </a:lnSpc>
              <a:spcAft>
                <a:spcPts val="0"/>
              </a:spcAft>
              <a:buNone/>
              <a:defRPr sz="1000">
                <a:solidFill>
                  <a:schemeClr val="lt1"/>
                </a:solidFill>
              </a:defRPr>
            </a:lvl5pPr>
            <a:lvl6pPr lvl="5" rtl="0" algn="r">
              <a:lnSpc>
                <a:spcPct val="100000"/>
              </a:lnSpc>
              <a:spcAft>
                <a:spcPts val="0"/>
              </a:spcAft>
              <a:buNone/>
              <a:defRPr sz="1000">
                <a:solidFill>
                  <a:schemeClr val="lt1"/>
                </a:solidFill>
              </a:defRPr>
            </a:lvl6pPr>
            <a:lvl7pPr lvl="6" rtl="0" algn="r">
              <a:lnSpc>
                <a:spcPct val="100000"/>
              </a:lnSpc>
              <a:spcAft>
                <a:spcPts val="0"/>
              </a:spcAft>
              <a:buNone/>
              <a:defRPr sz="1000">
                <a:solidFill>
                  <a:schemeClr val="lt1"/>
                </a:solidFill>
              </a:defRPr>
            </a:lvl7pPr>
            <a:lvl8pPr lvl="7" rtl="0" algn="r">
              <a:lnSpc>
                <a:spcPct val="100000"/>
              </a:lnSpc>
              <a:spcAft>
                <a:spcPts val="0"/>
              </a:spcAft>
              <a:buNone/>
              <a:defRPr sz="1000">
                <a:solidFill>
                  <a:schemeClr val="lt1"/>
                </a:solidFill>
              </a:defRPr>
            </a:lvl8pPr>
            <a:lvl9pPr lvl="8" rtl="0" algn="r">
              <a:lnSpc>
                <a:spcPct val="100000"/>
              </a:lnSpc>
              <a:spcAft>
                <a:spcPts val="0"/>
              </a:spcAft>
              <a:buNone/>
              <a:defRPr sz="1000">
                <a:solidFill>
                  <a:schemeClr val="lt1"/>
                </a:solidFill>
              </a:defRPr>
            </a:lvl9pPr>
          </a:lstStyle>
          <a:p>
            <a:pPr indent="0" lvl="0" marL="0" rtl="0" algn="r">
              <a:spcBef>
                <a:spcPts val="0"/>
              </a:spcBef>
              <a:spcAft>
                <a:spcPts val="0"/>
              </a:spcAft>
              <a:buNone/>
            </a:pPr>
            <a:fld id="{00000000-1234-1234-1234-123412341234}" type="slidenum">
              <a:rPr lang="sl"/>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ostavitev po meri 6">
  <p:cSld name="AUTOLAYOUT_12">
    <p:bg>
      <p:bgPr>
        <a:solidFill>
          <a:srgbClr val="FFFFFF"/>
        </a:solidFill>
      </p:bgPr>
    </p:bg>
    <p:spTree>
      <p:nvGrpSpPr>
        <p:cNvPr id="217" name="Shape 217"/>
        <p:cNvGrpSpPr/>
        <p:nvPr/>
      </p:nvGrpSpPr>
      <p:grpSpPr>
        <a:xfrm>
          <a:off x="0" y="0"/>
          <a:ext cx="0" cy="0"/>
          <a:chOff x="0" y="0"/>
          <a:chExt cx="0" cy="0"/>
        </a:xfrm>
      </p:grpSpPr>
      <p:sp>
        <p:nvSpPr>
          <p:cNvPr id="218" name="Google Shape;218;p18"/>
          <p:cNvSpPr/>
          <p:nvPr/>
        </p:nvSpPr>
        <p:spPr>
          <a:xfrm>
            <a:off x="0" y="0"/>
            <a:ext cx="914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8"/>
          <p:cNvSpPr/>
          <p:nvPr/>
        </p:nvSpPr>
        <p:spPr>
          <a:xfrm>
            <a:off x="5037500" y="751050"/>
            <a:ext cx="3641400" cy="3641400"/>
          </a:xfrm>
          <a:prstGeom prst="rect">
            <a:avLst/>
          </a:prstGeom>
          <a:noFill/>
          <a:ln cap="flat" cmpd="thinThick" w="7620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8"/>
          <p:cNvSpPr txBox="1"/>
          <p:nvPr>
            <p:ph idx="1" type="body"/>
          </p:nvPr>
        </p:nvSpPr>
        <p:spPr>
          <a:xfrm>
            <a:off x="5172950" y="923700"/>
            <a:ext cx="3370500" cy="3296100"/>
          </a:xfrm>
          <a:prstGeom prst="rect">
            <a:avLst/>
          </a:prstGeom>
          <a:noFill/>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rgbClr val="FFFFFF"/>
              </a:buClr>
              <a:buSzPts val="1800"/>
              <a:buChar char="●"/>
              <a:defRPr sz="1800">
                <a:solidFill>
                  <a:srgbClr val="FFFFFF"/>
                </a:solidFill>
              </a:defRPr>
            </a:lvl1pPr>
            <a:lvl2pPr indent="-317500" lvl="1" marL="914400" algn="l">
              <a:lnSpc>
                <a:spcPct val="115000"/>
              </a:lnSpc>
              <a:spcBef>
                <a:spcPts val="1600"/>
              </a:spcBef>
              <a:spcAft>
                <a:spcPts val="0"/>
              </a:spcAft>
              <a:buClr>
                <a:srgbClr val="FFFFFF"/>
              </a:buClr>
              <a:buSzPts val="1400"/>
              <a:buChar char="○"/>
              <a:defRPr sz="1400">
                <a:solidFill>
                  <a:srgbClr val="FFFFFF"/>
                </a:solidFill>
              </a:defRPr>
            </a:lvl2pPr>
            <a:lvl3pPr indent="-317500" lvl="2" marL="1371600" algn="l">
              <a:lnSpc>
                <a:spcPct val="115000"/>
              </a:lnSpc>
              <a:spcBef>
                <a:spcPts val="1600"/>
              </a:spcBef>
              <a:spcAft>
                <a:spcPts val="0"/>
              </a:spcAft>
              <a:buClr>
                <a:srgbClr val="FFFFFF"/>
              </a:buClr>
              <a:buSzPts val="1400"/>
              <a:buChar char="■"/>
              <a:defRPr sz="1400">
                <a:solidFill>
                  <a:srgbClr val="FFFFFF"/>
                </a:solidFill>
              </a:defRPr>
            </a:lvl3pPr>
            <a:lvl4pPr indent="-317500" lvl="3" marL="1828800" algn="l">
              <a:lnSpc>
                <a:spcPct val="115000"/>
              </a:lnSpc>
              <a:spcBef>
                <a:spcPts val="1600"/>
              </a:spcBef>
              <a:spcAft>
                <a:spcPts val="0"/>
              </a:spcAft>
              <a:buClr>
                <a:srgbClr val="FFFFFF"/>
              </a:buClr>
              <a:buSzPts val="1400"/>
              <a:buChar char="●"/>
              <a:defRPr sz="1400">
                <a:solidFill>
                  <a:srgbClr val="FFFFFF"/>
                </a:solidFill>
              </a:defRPr>
            </a:lvl4pPr>
            <a:lvl5pPr indent="-317500" lvl="4" marL="2286000" algn="l">
              <a:lnSpc>
                <a:spcPct val="115000"/>
              </a:lnSpc>
              <a:spcBef>
                <a:spcPts val="1600"/>
              </a:spcBef>
              <a:spcAft>
                <a:spcPts val="0"/>
              </a:spcAft>
              <a:buClr>
                <a:srgbClr val="FFFFFF"/>
              </a:buClr>
              <a:buSzPts val="1400"/>
              <a:buChar char="○"/>
              <a:defRPr sz="1400">
                <a:solidFill>
                  <a:srgbClr val="FFFFFF"/>
                </a:solidFill>
              </a:defRPr>
            </a:lvl5pPr>
            <a:lvl6pPr indent="-317500" lvl="5" marL="2743200" algn="l">
              <a:lnSpc>
                <a:spcPct val="115000"/>
              </a:lnSpc>
              <a:spcBef>
                <a:spcPts val="1600"/>
              </a:spcBef>
              <a:spcAft>
                <a:spcPts val="0"/>
              </a:spcAft>
              <a:buClr>
                <a:srgbClr val="FFFFFF"/>
              </a:buClr>
              <a:buSzPts val="1400"/>
              <a:buChar char="■"/>
              <a:defRPr sz="1400">
                <a:solidFill>
                  <a:srgbClr val="FFFFFF"/>
                </a:solidFill>
              </a:defRPr>
            </a:lvl6pPr>
            <a:lvl7pPr indent="-317500" lvl="6" marL="3200400" algn="l">
              <a:lnSpc>
                <a:spcPct val="115000"/>
              </a:lnSpc>
              <a:spcBef>
                <a:spcPts val="1600"/>
              </a:spcBef>
              <a:spcAft>
                <a:spcPts val="0"/>
              </a:spcAft>
              <a:buClr>
                <a:srgbClr val="FFFFFF"/>
              </a:buClr>
              <a:buSzPts val="1400"/>
              <a:buChar char="●"/>
              <a:defRPr sz="1400">
                <a:solidFill>
                  <a:srgbClr val="FFFFFF"/>
                </a:solidFill>
              </a:defRPr>
            </a:lvl7pPr>
            <a:lvl8pPr indent="-317500" lvl="7" marL="3657600" algn="l">
              <a:lnSpc>
                <a:spcPct val="115000"/>
              </a:lnSpc>
              <a:spcBef>
                <a:spcPts val="1600"/>
              </a:spcBef>
              <a:spcAft>
                <a:spcPts val="0"/>
              </a:spcAft>
              <a:buClr>
                <a:srgbClr val="FFFFFF"/>
              </a:buClr>
              <a:buSzPts val="1400"/>
              <a:buChar char="○"/>
              <a:defRPr sz="1400">
                <a:solidFill>
                  <a:srgbClr val="FFFFFF"/>
                </a:solidFill>
              </a:defRPr>
            </a:lvl8pPr>
            <a:lvl9pPr indent="-317500" lvl="8" marL="4114800" algn="l">
              <a:lnSpc>
                <a:spcPct val="115000"/>
              </a:lnSpc>
              <a:spcBef>
                <a:spcPts val="1600"/>
              </a:spcBef>
              <a:spcAft>
                <a:spcPts val="1600"/>
              </a:spcAft>
              <a:buClr>
                <a:srgbClr val="FFFFFF"/>
              </a:buClr>
              <a:buSzPts val="1400"/>
              <a:buChar char="■"/>
              <a:defRPr sz="1400">
                <a:solidFill>
                  <a:srgbClr val="FFFFFF"/>
                </a:solidFill>
              </a:defRPr>
            </a:lvl9pPr>
          </a:lstStyle>
          <a:p/>
        </p:txBody>
      </p:sp>
      <p:sp>
        <p:nvSpPr>
          <p:cNvPr id="221" name="Google Shape;221;p18"/>
          <p:cNvSpPr txBox="1"/>
          <p:nvPr>
            <p:ph idx="12" type="sldNum"/>
          </p:nvPr>
        </p:nvSpPr>
        <p:spPr>
          <a:xfrm>
            <a:off x="8497999" y="4688759"/>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sl"/>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ostavitev po meri 7">
  <p:cSld name="AUTOLAYOUT_14">
    <p:bg>
      <p:bgPr>
        <a:solidFill>
          <a:srgbClr val="FFFFFF"/>
        </a:solidFill>
      </p:bgPr>
    </p:bg>
    <p:spTree>
      <p:nvGrpSpPr>
        <p:cNvPr id="222" name="Shape 222"/>
        <p:cNvGrpSpPr/>
        <p:nvPr/>
      </p:nvGrpSpPr>
      <p:grpSpPr>
        <a:xfrm>
          <a:off x="0" y="0"/>
          <a:ext cx="0" cy="0"/>
          <a:chOff x="0" y="0"/>
          <a:chExt cx="0" cy="0"/>
        </a:xfrm>
      </p:grpSpPr>
      <p:sp>
        <p:nvSpPr>
          <p:cNvPr id="223" name="Google Shape;223;p19"/>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9"/>
          <p:cNvSpPr/>
          <p:nvPr/>
        </p:nvSpPr>
        <p:spPr>
          <a:xfrm>
            <a:off x="149" y="-27"/>
            <a:ext cx="521400" cy="1028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9"/>
          <p:cNvSpPr/>
          <p:nvPr/>
        </p:nvSpPr>
        <p:spPr>
          <a:xfrm>
            <a:off x="521314" y="-27"/>
            <a:ext cx="521400" cy="1028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9"/>
          <p:cNvSpPr/>
          <p:nvPr/>
        </p:nvSpPr>
        <p:spPr>
          <a:xfrm>
            <a:off x="192078" y="226164"/>
            <a:ext cx="662100" cy="662100"/>
          </a:xfrm>
          <a:prstGeom prst="chord">
            <a:avLst>
              <a:gd fmla="val 5400352"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9"/>
          <p:cNvSpPr/>
          <p:nvPr/>
        </p:nvSpPr>
        <p:spPr>
          <a:xfrm rot="10800000">
            <a:off x="191890" y="225986"/>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9"/>
          <p:cNvSpPr/>
          <p:nvPr/>
        </p:nvSpPr>
        <p:spPr>
          <a:xfrm>
            <a:off x="1042802" y="-27"/>
            <a:ext cx="521400" cy="1028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9"/>
          <p:cNvSpPr/>
          <p:nvPr/>
        </p:nvSpPr>
        <p:spPr>
          <a:xfrm>
            <a:off x="1564118" y="-27"/>
            <a:ext cx="521400" cy="1028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9"/>
          <p:cNvSpPr/>
          <p:nvPr/>
        </p:nvSpPr>
        <p:spPr>
          <a:xfrm>
            <a:off x="1234882" y="226164"/>
            <a:ext cx="662100" cy="662100"/>
          </a:xfrm>
          <a:prstGeom prst="chord">
            <a:avLst>
              <a:gd fmla="val 5400352"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9"/>
          <p:cNvSpPr/>
          <p:nvPr/>
        </p:nvSpPr>
        <p:spPr>
          <a:xfrm rot="10800000">
            <a:off x="1234694" y="225986"/>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9"/>
          <p:cNvSpPr/>
          <p:nvPr/>
        </p:nvSpPr>
        <p:spPr>
          <a:xfrm>
            <a:off x="149" y="1028673"/>
            <a:ext cx="521400" cy="10287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9"/>
          <p:cNvSpPr/>
          <p:nvPr/>
        </p:nvSpPr>
        <p:spPr>
          <a:xfrm>
            <a:off x="521377" y="1028673"/>
            <a:ext cx="521400" cy="1028700"/>
          </a:xfrm>
          <a:prstGeom prst="rect">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9"/>
          <p:cNvSpPr/>
          <p:nvPr/>
        </p:nvSpPr>
        <p:spPr>
          <a:xfrm>
            <a:off x="192078" y="1254864"/>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9"/>
          <p:cNvSpPr/>
          <p:nvPr/>
        </p:nvSpPr>
        <p:spPr>
          <a:xfrm rot="10800000">
            <a:off x="191890" y="1254686"/>
            <a:ext cx="662100" cy="662100"/>
          </a:xfrm>
          <a:prstGeom prst="chord">
            <a:avLst>
              <a:gd fmla="val 5400352" name="adj1"/>
              <a:gd fmla="val 1620000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9"/>
          <p:cNvSpPr/>
          <p:nvPr/>
        </p:nvSpPr>
        <p:spPr>
          <a:xfrm>
            <a:off x="1042802" y="1028673"/>
            <a:ext cx="521400" cy="10287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9"/>
          <p:cNvSpPr/>
          <p:nvPr/>
        </p:nvSpPr>
        <p:spPr>
          <a:xfrm>
            <a:off x="1564181" y="1028673"/>
            <a:ext cx="521400" cy="1028700"/>
          </a:xfrm>
          <a:prstGeom prst="rect">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9"/>
          <p:cNvSpPr/>
          <p:nvPr/>
        </p:nvSpPr>
        <p:spPr>
          <a:xfrm>
            <a:off x="1234882" y="1254864"/>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9"/>
          <p:cNvSpPr/>
          <p:nvPr/>
        </p:nvSpPr>
        <p:spPr>
          <a:xfrm rot="10800000">
            <a:off x="1234694" y="1254686"/>
            <a:ext cx="662100" cy="662100"/>
          </a:xfrm>
          <a:prstGeom prst="chord">
            <a:avLst>
              <a:gd fmla="val 5400352" name="adj1"/>
              <a:gd fmla="val 1620000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9"/>
          <p:cNvSpPr/>
          <p:nvPr/>
        </p:nvSpPr>
        <p:spPr>
          <a:xfrm>
            <a:off x="149" y="2057373"/>
            <a:ext cx="521400" cy="1028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9"/>
          <p:cNvSpPr/>
          <p:nvPr/>
        </p:nvSpPr>
        <p:spPr>
          <a:xfrm>
            <a:off x="521314" y="2057373"/>
            <a:ext cx="521400" cy="1028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9"/>
          <p:cNvSpPr/>
          <p:nvPr/>
        </p:nvSpPr>
        <p:spPr>
          <a:xfrm>
            <a:off x="192078" y="2283564"/>
            <a:ext cx="662100" cy="662100"/>
          </a:xfrm>
          <a:prstGeom prst="chord">
            <a:avLst>
              <a:gd fmla="val 5400352"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9"/>
          <p:cNvSpPr/>
          <p:nvPr/>
        </p:nvSpPr>
        <p:spPr>
          <a:xfrm rot="10800000">
            <a:off x="191890" y="2283386"/>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9"/>
          <p:cNvSpPr/>
          <p:nvPr/>
        </p:nvSpPr>
        <p:spPr>
          <a:xfrm>
            <a:off x="1042802" y="2057373"/>
            <a:ext cx="521400" cy="1028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9"/>
          <p:cNvSpPr/>
          <p:nvPr/>
        </p:nvSpPr>
        <p:spPr>
          <a:xfrm>
            <a:off x="1564118" y="2057373"/>
            <a:ext cx="521400" cy="1028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9"/>
          <p:cNvSpPr/>
          <p:nvPr/>
        </p:nvSpPr>
        <p:spPr>
          <a:xfrm>
            <a:off x="1234882" y="2283564"/>
            <a:ext cx="662100" cy="662100"/>
          </a:xfrm>
          <a:prstGeom prst="chord">
            <a:avLst>
              <a:gd fmla="val 5400352"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9"/>
          <p:cNvSpPr/>
          <p:nvPr/>
        </p:nvSpPr>
        <p:spPr>
          <a:xfrm rot="10800000">
            <a:off x="1234694" y="2283386"/>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9"/>
          <p:cNvSpPr/>
          <p:nvPr/>
        </p:nvSpPr>
        <p:spPr>
          <a:xfrm>
            <a:off x="149" y="3086073"/>
            <a:ext cx="521400" cy="10287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9"/>
          <p:cNvSpPr/>
          <p:nvPr/>
        </p:nvSpPr>
        <p:spPr>
          <a:xfrm>
            <a:off x="521314" y="3086073"/>
            <a:ext cx="521400" cy="1028700"/>
          </a:xfrm>
          <a:prstGeom prst="rect">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9"/>
          <p:cNvSpPr/>
          <p:nvPr/>
        </p:nvSpPr>
        <p:spPr>
          <a:xfrm>
            <a:off x="192078" y="3312264"/>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9"/>
          <p:cNvSpPr/>
          <p:nvPr/>
        </p:nvSpPr>
        <p:spPr>
          <a:xfrm rot="10800000">
            <a:off x="191890" y="3312086"/>
            <a:ext cx="662100" cy="662100"/>
          </a:xfrm>
          <a:prstGeom prst="chord">
            <a:avLst>
              <a:gd fmla="val 5400352" name="adj1"/>
              <a:gd fmla="val 1620000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9"/>
          <p:cNvSpPr/>
          <p:nvPr/>
        </p:nvSpPr>
        <p:spPr>
          <a:xfrm>
            <a:off x="1042802" y="3086073"/>
            <a:ext cx="521400" cy="10287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9"/>
          <p:cNvSpPr/>
          <p:nvPr/>
        </p:nvSpPr>
        <p:spPr>
          <a:xfrm>
            <a:off x="1564118" y="3086073"/>
            <a:ext cx="521400" cy="1028700"/>
          </a:xfrm>
          <a:prstGeom prst="rect">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9"/>
          <p:cNvSpPr/>
          <p:nvPr/>
        </p:nvSpPr>
        <p:spPr>
          <a:xfrm>
            <a:off x="1234882" y="3312264"/>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9"/>
          <p:cNvSpPr/>
          <p:nvPr/>
        </p:nvSpPr>
        <p:spPr>
          <a:xfrm rot="10800000">
            <a:off x="1234694" y="3312086"/>
            <a:ext cx="662100" cy="662100"/>
          </a:xfrm>
          <a:prstGeom prst="chord">
            <a:avLst>
              <a:gd fmla="val 5400352" name="adj1"/>
              <a:gd fmla="val 1620000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9"/>
          <p:cNvSpPr/>
          <p:nvPr/>
        </p:nvSpPr>
        <p:spPr>
          <a:xfrm>
            <a:off x="149" y="4114773"/>
            <a:ext cx="521400" cy="1028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9"/>
          <p:cNvSpPr/>
          <p:nvPr/>
        </p:nvSpPr>
        <p:spPr>
          <a:xfrm>
            <a:off x="521314" y="4114773"/>
            <a:ext cx="521400" cy="1028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9"/>
          <p:cNvSpPr/>
          <p:nvPr/>
        </p:nvSpPr>
        <p:spPr>
          <a:xfrm>
            <a:off x="192078" y="4340964"/>
            <a:ext cx="662100" cy="662100"/>
          </a:xfrm>
          <a:prstGeom prst="chord">
            <a:avLst>
              <a:gd fmla="val 5400352"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9"/>
          <p:cNvSpPr/>
          <p:nvPr/>
        </p:nvSpPr>
        <p:spPr>
          <a:xfrm rot="10800000">
            <a:off x="191890" y="4340786"/>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9"/>
          <p:cNvSpPr/>
          <p:nvPr/>
        </p:nvSpPr>
        <p:spPr>
          <a:xfrm>
            <a:off x="1042802" y="4114773"/>
            <a:ext cx="521400" cy="1028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9"/>
          <p:cNvSpPr/>
          <p:nvPr/>
        </p:nvSpPr>
        <p:spPr>
          <a:xfrm>
            <a:off x="1564118" y="4114773"/>
            <a:ext cx="521400" cy="10287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9"/>
          <p:cNvSpPr/>
          <p:nvPr/>
        </p:nvSpPr>
        <p:spPr>
          <a:xfrm>
            <a:off x="1234882" y="4340964"/>
            <a:ext cx="662100" cy="662100"/>
          </a:xfrm>
          <a:prstGeom prst="chord">
            <a:avLst>
              <a:gd fmla="val 5400352" name="adj1"/>
              <a:gd fmla="val 1620000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9"/>
          <p:cNvSpPr/>
          <p:nvPr/>
        </p:nvSpPr>
        <p:spPr>
          <a:xfrm rot="10800000">
            <a:off x="1234694" y="4340786"/>
            <a:ext cx="662100" cy="662100"/>
          </a:xfrm>
          <a:prstGeom prst="chord">
            <a:avLst>
              <a:gd fmla="val 5400352"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9"/>
          <p:cNvSpPr txBox="1"/>
          <p:nvPr>
            <p:ph idx="1" type="body"/>
          </p:nvPr>
        </p:nvSpPr>
        <p:spPr>
          <a:xfrm>
            <a:off x="2739225" y="612388"/>
            <a:ext cx="5696400" cy="3932700"/>
          </a:xfrm>
          <a:prstGeom prst="rect">
            <a:avLst/>
          </a:prstGeom>
          <a:noFill/>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chemeClr val="dk2"/>
              </a:buClr>
              <a:buSzPts val="1800"/>
              <a:buChar char="●"/>
              <a:defRPr sz="18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265" name="Google Shape;265;p1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s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title"/>
          </p:nvPr>
        </p:nvSpPr>
        <p:spPr>
          <a:xfrm>
            <a:off x="485875" y="1714500"/>
            <a:ext cx="8183700" cy="7857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7" name="Google Shape;17;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s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1" name="Google Shape;21;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9" name="Google Shape;29;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2"/>
        </a:solidFill>
      </p:bgPr>
    </p:bg>
    <p:spTree>
      <p:nvGrpSpPr>
        <p:cNvPr id="34" name="Shape 34"/>
        <p:cNvGrpSpPr/>
        <p:nvPr/>
      </p:nvGrpSpPr>
      <p:grpSpPr>
        <a:xfrm>
          <a:off x="0" y="0"/>
          <a:ext cx="0" cy="0"/>
          <a:chOff x="0" y="0"/>
          <a:chExt cx="0" cy="0"/>
        </a:xfrm>
      </p:grpSpPr>
      <p:sp>
        <p:nvSpPr>
          <p:cNvPr id="35" name="Google Shape;35;p8"/>
          <p:cNvSpPr txBox="1"/>
          <p:nvPr>
            <p:ph type="title"/>
          </p:nvPr>
        </p:nvSpPr>
        <p:spPr>
          <a:xfrm>
            <a:off x="490250" y="526350"/>
            <a:ext cx="56040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6" name="Google Shape;36;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s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 name="Google Shape;39;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0" name="Google Shape;40;p9"/>
          <p:cNvSpPr txBox="1"/>
          <p:nvPr>
            <p:ph type="title"/>
          </p:nvPr>
        </p:nvSpPr>
        <p:spPr>
          <a:xfrm>
            <a:off x="265500" y="1181700"/>
            <a:ext cx="4045200" cy="15336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1" name="Google Shape;41;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3" name="Google Shape;43;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s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100"/>
              <a:buNone/>
              <a:defRPr sz="2100"/>
            </a:lvl1pPr>
          </a:lstStyle>
          <a:p/>
        </p:txBody>
      </p:sp>
      <p:sp>
        <p:nvSpPr>
          <p:cNvPr id="46" name="Google Shape;46;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2.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l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a:lnSpc>
                <a:spcPct val="115000"/>
              </a:lnSpc>
              <a:spcBef>
                <a:spcPts val="1600"/>
              </a:spcBef>
              <a:spcAft>
                <a:spcPts val="160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s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hyperlink" Target="https://www.youtube.com/watch?v=hijVBjvGJk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hyperlink" Target="https://www.ucimte.com/?q=interaktivni_ucbenik_prost_dostop/1000141#/stran151"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pic>
        <p:nvPicPr>
          <p:cNvPr id="270" name="Google Shape;270;p20"/>
          <p:cNvPicPr preferRelativeResize="0"/>
          <p:nvPr/>
        </p:nvPicPr>
        <p:blipFill rotWithShape="1">
          <a:blip r:embed="rId3">
            <a:alphaModFix/>
          </a:blip>
          <a:srcRect b="19511" l="0" r="0" t="19517"/>
          <a:stretch/>
        </p:blipFill>
        <p:spPr>
          <a:xfrm>
            <a:off x="0" y="0"/>
            <a:ext cx="9144002" cy="3615926"/>
          </a:xfrm>
          <a:prstGeom prst="rect">
            <a:avLst/>
          </a:prstGeom>
          <a:noFill/>
          <a:ln>
            <a:noFill/>
          </a:ln>
        </p:spPr>
      </p:pic>
      <p:sp>
        <p:nvSpPr>
          <p:cNvPr id="271" name="Google Shape;271;p20"/>
          <p:cNvSpPr/>
          <p:nvPr/>
        </p:nvSpPr>
        <p:spPr>
          <a:xfrm>
            <a:off x="0" y="2958997"/>
            <a:ext cx="9144000" cy="666900"/>
          </a:xfrm>
          <a:prstGeom prst="rtTriangl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0"/>
          <p:cNvSpPr/>
          <p:nvPr/>
        </p:nvSpPr>
        <p:spPr>
          <a:xfrm>
            <a:off x="0" y="3615925"/>
            <a:ext cx="9144000" cy="1527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0"/>
          <p:cNvSpPr txBox="1"/>
          <p:nvPr>
            <p:ph type="ctrTitle"/>
          </p:nvPr>
        </p:nvSpPr>
        <p:spPr>
          <a:xfrm>
            <a:off x="320625" y="3615925"/>
            <a:ext cx="6938100" cy="54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sl"/>
              <a:t>Kako se je industrializacija razširila po svetu</a:t>
            </a:r>
            <a:endParaRPr/>
          </a:p>
        </p:txBody>
      </p:sp>
      <p:sp>
        <p:nvSpPr>
          <p:cNvPr id="274" name="Google Shape;274;p20"/>
          <p:cNvSpPr txBox="1"/>
          <p:nvPr>
            <p:ph idx="1" type="subTitle"/>
          </p:nvPr>
        </p:nvSpPr>
        <p:spPr>
          <a:xfrm>
            <a:off x="320625" y="4237825"/>
            <a:ext cx="5871300" cy="36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l" sz="2400"/>
              <a:t>Učbenik stran 122 - 123</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Google Shape;279;p21"/>
          <p:cNvSpPr txBox="1"/>
          <p:nvPr>
            <p:ph type="title"/>
          </p:nvPr>
        </p:nvSpPr>
        <p:spPr>
          <a:xfrm>
            <a:off x="811650" y="799739"/>
            <a:ext cx="6458400" cy="1479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sl"/>
              <a:t>Za začetek si poglej videoposnetek na spletnem naslovu: </a:t>
            </a:r>
            <a:endParaRPr/>
          </a:p>
        </p:txBody>
      </p:sp>
      <p:sp>
        <p:nvSpPr>
          <p:cNvPr id="280" name="Google Shape;280;p21"/>
          <p:cNvSpPr txBox="1"/>
          <p:nvPr>
            <p:ph idx="1" type="body"/>
          </p:nvPr>
        </p:nvSpPr>
        <p:spPr>
          <a:xfrm>
            <a:off x="811650" y="2432050"/>
            <a:ext cx="7171500" cy="736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1100"/>
              <a:buFont typeface="Arial"/>
              <a:buNone/>
            </a:pPr>
            <a:r>
              <a:rPr lang="sl" sz="2400" u="sng">
                <a:solidFill>
                  <a:schemeClr val="accent5"/>
                </a:solidFill>
                <a:latin typeface="Arial"/>
                <a:ea typeface="Arial"/>
                <a:cs typeface="Arial"/>
                <a:sym typeface="Arial"/>
                <a:hlinkClick r:id="rId3"/>
              </a:rPr>
              <a:t>https://www.youtube.com/watch?v=hijVBjvGJkE</a:t>
            </a:r>
            <a:endParaRPr sz="2900"/>
          </a:p>
        </p:txBody>
      </p:sp>
      <p:sp>
        <p:nvSpPr>
          <p:cNvPr id="281" name="Google Shape;281;p21"/>
          <p:cNvSpPr txBox="1"/>
          <p:nvPr>
            <p:ph type="title"/>
          </p:nvPr>
        </p:nvSpPr>
        <p:spPr>
          <a:xfrm>
            <a:off x="545325" y="3321250"/>
            <a:ext cx="7845300" cy="1327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sl" sz="2900"/>
              <a:t>Razmisli, kako velika sprememba je bila industrijska revolucija.</a:t>
            </a:r>
            <a:endParaRPr sz="29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p22"/>
          <p:cNvSpPr txBox="1"/>
          <p:nvPr>
            <p:ph type="title"/>
          </p:nvPr>
        </p:nvSpPr>
        <p:spPr>
          <a:xfrm>
            <a:off x="324475" y="148225"/>
            <a:ext cx="5244900" cy="1373700"/>
          </a:xfrm>
          <a:prstGeom prst="rect">
            <a:avLst/>
          </a:prstGeom>
        </p:spPr>
        <p:txBody>
          <a:bodyPr anchorCtr="0" anchor="b" bIns="91425" lIns="91425" spcFirstLastPara="1" rIns="91425" wrap="square" tIns="91425">
            <a:noAutofit/>
          </a:bodyPr>
          <a:lstStyle/>
          <a:p>
            <a:pPr indent="-419100" lvl="0" marL="457200" rtl="0" algn="l">
              <a:spcBef>
                <a:spcPts val="0"/>
              </a:spcBef>
              <a:spcAft>
                <a:spcPts val="0"/>
              </a:spcAft>
              <a:buSzPts val="3000"/>
              <a:buAutoNum type="arabicPeriod"/>
            </a:pPr>
            <a:r>
              <a:rPr lang="sl"/>
              <a:t>Kako se je industrializacija razširila po svetu</a:t>
            </a:r>
            <a:endParaRPr/>
          </a:p>
        </p:txBody>
      </p:sp>
      <p:sp>
        <p:nvSpPr>
          <p:cNvPr id="287" name="Google Shape;287;p22"/>
          <p:cNvSpPr txBox="1"/>
          <p:nvPr>
            <p:ph idx="1" type="body"/>
          </p:nvPr>
        </p:nvSpPr>
        <p:spPr>
          <a:xfrm>
            <a:off x="324475" y="1920450"/>
            <a:ext cx="8494800" cy="27042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sl" sz="2400"/>
              <a:t>Zaradi Napoleonovih vojn in celinske zapore - </a:t>
            </a:r>
            <a:r>
              <a:rPr b="1" lang="sl" sz="2400"/>
              <a:t>Evropa zaostaja v razvoju</a:t>
            </a:r>
            <a:r>
              <a:rPr lang="sl" sz="2400"/>
              <a:t> za Veliko Britanijo.</a:t>
            </a:r>
            <a:endParaRPr sz="2400"/>
          </a:p>
          <a:p>
            <a:pPr indent="-381000" lvl="0" marL="457200" rtl="0" algn="l">
              <a:spcBef>
                <a:spcPts val="0"/>
              </a:spcBef>
              <a:spcAft>
                <a:spcPts val="0"/>
              </a:spcAft>
              <a:buSzPts val="2400"/>
              <a:buChar char="-"/>
            </a:pPr>
            <a:r>
              <a:rPr b="1" lang="sl" sz="2400">
                <a:solidFill>
                  <a:schemeClr val="accent3"/>
                </a:solidFill>
              </a:rPr>
              <a:t>INDUSTRIALIZACIJA</a:t>
            </a:r>
            <a:r>
              <a:rPr lang="sl" sz="2400"/>
              <a:t> = širjenje industrijske revolucije.</a:t>
            </a:r>
            <a:endParaRPr sz="2400"/>
          </a:p>
          <a:p>
            <a:pPr indent="-381000" lvl="0" marL="457200" rtl="0" algn="l">
              <a:spcBef>
                <a:spcPts val="0"/>
              </a:spcBef>
              <a:spcAft>
                <a:spcPts val="0"/>
              </a:spcAft>
              <a:buSzPts val="2400"/>
              <a:buChar char="-"/>
            </a:pPr>
            <a:r>
              <a:rPr lang="sl" sz="2400"/>
              <a:t>Sredi 19. stoletja se je industrializacija </a:t>
            </a:r>
            <a:r>
              <a:rPr b="1" lang="sl" sz="2400"/>
              <a:t>razširila v zahodno Evropo,</a:t>
            </a:r>
            <a:r>
              <a:rPr lang="sl" sz="2400"/>
              <a:t> kjer so nahajališča rud in premoga.</a:t>
            </a:r>
            <a:endParaRPr sz="2400"/>
          </a:p>
          <a:p>
            <a:pPr indent="-381000" lvl="0" marL="457200" rtl="0" algn="l">
              <a:spcBef>
                <a:spcPts val="0"/>
              </a:spcBef>
              <a:spcAft>
                <a:spcPts val="0"/>
              </a:spcAft>
              <a:buSzPts val="2400"/>
              <a:buChar char="-"/>
            </a:pPr>
            <a:r>
              <a:rPr lang="sl" sz="2400"/>
              <a:t>Nemčija vodilna država pri izdelavi premoga in jekla.</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Google Shape;292;p23"/>
          <p:cNvSpPr txBox="1"/>
          <p:nvPr>
            <p:ph idx="1" type="body"/>
          </p:nvPr>
        </p:nvSpPr>
        <p:spPr>
          <a:xfrm>
            <a:off x="644475" y="1549250"/>
            <a:ext cx="7724100" cy="252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sl" sz="2400">
                <a:solidFill>
                  <a:schemeClr val="accent6"/>
                </a:solidFill>
              </a:rPr>
              <a:t>Ukrepi spodbudijo industrijski razvoj v celinski Evropi:</a:t>
            </a:r>
            <a:endParaRPr b="1" sz="2400">
              <a:solidFill>
                <a:schemeClr val="accent6"/>
              </a:solidFill>
            </a:endParaRPr>
          </a:p>
          <a:p>
            <a:pPr indent="-381000" lvl="0" marL="457200" rtl="0" algn="l">
              <a:spcBef>
                <a:spcPts val="1600"/>
              </a:spcBef>
              <a:spcAft>
                <a:spcPts val="0"/>
              </a:spcAft>
              <a:buClr>
                <a:srgbClr val="212121"/>
              </a:buClr>
              <a:buSzPts val="2400"/>
              <a:buChar char="-"/>
            </a:pPr>
            <a:r>
              <a:rPr b="1" lang="sl" sz="2400">
                <a:solidFill>
                  <a:srgbClr val="212121"/>
                </a:solidFill>
              </a:rPr>
              <a:t>odprava carin</a:t>
            </a:r>
            <a:r>
              <a:rPr lang="sl" sz="2400">
                <a:solidFill>
                  <a:srgbClr val="212121"/>
                </a:solidFill>
              </a:rPr>
              <a:t> med deželami,</a:t>
            </a:r>
            <a:endParaRPr sz="2400">
              <a:solidFill>
                <a:srgbClr val="212121"/>
              </a:solidFill>
            </a:endParaRPr>
          </a:p>
          <a:p>
            <a:pPr indent="-381000" lvl="0" marL="457200" rtl="0" algn="l">
              <a:spcBef>
                <a:spcPts val="0"/>
              </a:spcBef>
              <a:spcAft>
                <a:spcPts val="0"/>
              </a:spcAft>
              <a:buClr>
                <a:srgbClr val="212121"/>
              </a:buClr>
              <a:buSzPts val="2400"/>
              <a:buChar char="-"/>
            </a:pPr>
            <a:r>
              <a:rPr lang="sl" sz="2400">
                <a:solidFill>
                  <a:srgbClr val="212121"/>
                </a:solidFill>
              </a:rPr>
              <a:t>uvedba svobodne plovbe po rekah,</a:t>
            </a:r>
            <a:endParaRPr sz="2400">
              <a:solidFill>
                <a:srgbClr val="212121"/>
              </a:solidFill>
            </a:endParaRPr>
          </a:p>
          <a:p>
            <a:pPr indent="-381000" lvl="0" marL="457200" rtl="0" algn="l">
              <a:spcBef>
                <a:spcPts val="0"/>
              </a:spcBef>
              <a:spcAft>
                <a:spcPts val="0"/>
              </a:spcAft>
              <a:buClr>
                <a:srgbClr val="212121"/>
              </a:buClr>
              <a:buSzPts val="2400"/>
              <a:buChar char="-"/>
            </a:pPr>
            <a:r>
              <a:rPr b="1" lang="sl" sz="2400">
                <a:solidFill>
                  <a:srgbClr val="212121"/>
                </a:solidFill>
              </a:rPr>
              <a:t>obnova in posodobitev cestnega omrežja,</a:t>
            </a:r>
            <a:r>
              <a:rPr lang="sl" sz="2400">
                <a:solidFill>
                  <a:srgbClr val="212121"/>
                </a:solidFill>
              </a:rPr>
              <a:t> </a:t>
            </a:r>
            <a:endParaRPr sz="2400">
              <a:solidFill>
                <a:srgbClr val="212121"/>
              </a:solidFill>
            </a:endParaRPr>
          </a:p>
          <a:p>
            <a:pPr indent="-381000" lvl="0" marL="457200" rtl="0" algn="l">
              <a:spcBef>
                <a:spcPts val="0"/>
              </a:spcBef>
              <a:spcAft>
                <a:spcPts val="0"/>
              </a:spcAft>
              <a:buClr>
                <a:srgbClr val="212121"/>
              </a:buClr>
              <a:buSzPts val="2400"/>
              <a:buChar char="-"/>
            </a:pPr>
            <a:r>
              <a:rPr lang="sl" sz="2400">
                <a:solidFill>
                  <a:srgbClr val="212121"/>
                </a:solidFill>
              </a:rPr>
              <a:t>gradnja </a:t>
            </a:r>
            <a:r>
              <a:rPr b="1" lang="sl" sz="2400">
                <a:solidFill>
                  <a:srgbClr val="212121"/>
                </a:solidFill>
              </a:rPr>
              <a:t>železniških prog.</a:t>
            </a:r>
            <a:endParaRPr b="1" sz="2400">
              <a:solidFill>
                <a:srgbClr val="21212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Google Shape;297;p24"/>
          <p:cNvSpPr txBox="1"/>
          <p:nvPr>
            <p:ph type="title"/>
          </p:nvPr>
        </p:nvSpPr>
        <p:spPr>
          <a:xfrm>
            <a:off x="2469775" y="426200"/>
            <a:ext cx="5867400" cy="995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sl" sz="3000"/>
              <a:t>2. Industrializacija se je razširila po svetu</a:t>
            </a:r>
            <a:endParaRPr sz="3000"/>
          </a:p>
        </p:txBody>
      </p:sp>
      <p:sp>
        <p:nvSpPr>
          <p:cNvPr id="298" name="Google Shape;298;p24"/>
          <p:cNvSpPr txBox="1"/>
          <p:nvPr>
            <p:ph idx="1" type="body"/>
          </p:nvPr>
        </p:nvSpPr>
        <p:spPr>
          <a:xfrm>
            <a:off x="1875875" y="1506650"/>
            <a:ext cx="7049100" cy="34857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sl" sz="2400"/>
              <a:t>V ZDA se je industrializacija najprej uveljavila v </a:t>
            </a:r>
            <a:r>
              <a:rPr b="1" lang="sl" sz="2400">
                <a:solidFill>
                  <a:schemeClr val="accent6"/>
                </a:solidFill>
              </a:rPr>
              <a:t>tekstilni proizvodnji.</a:t>
            </a:r>
            <a:endParaRPr b="1" sz="2400">
              <a:solidFill>
                <a:schemeClr val="accent6"/>
              </a:solidFill>
            </a:endParaRPr>
          </a:p>
          <a:p>
            <a:pPr indent="-381000" lvl="0" marL="457200" rtl="0" algn="l">
              <a:spcBef>
                <a:spcPts val="0"/>
              </a:spcBef>
              <a:spcAft>
                <a:spcPts val="0"/>
              </a:spcAft>
              <a:buSzPts val="2400"/>
              <a:buChar char="-"/>
            </a:pPr>
            <a:r>
              <a:rPr lang="sl" sz="2400"/>
              <a:t>Do državljanske vojne so bile ZDA predvsem kmetijska država - južni del plantažno gospodarstvo.</a:t>
            </a:r>
            <a:endParaRPr sz="2400"/>
          </a:p>
          <a:p>
            <a:pPr indent="-381000" lvl="0" marL="457200" rtl="0" algn="l">
              <a:spcBef>
                <a:spcPts val="0"/>
              </a:spcBef>
              <a:spcAft>
                <a:spcPts val="0"/>
              </a:spcAft>
              <a:buSzPts val="2400"/>
              <a:buChar char="-"/>
            </a:pPr>
            <a:r>
              <a:rPr lang="sl" sz="2400"/>
              <a:t>Na industrijski razvoj vplivajo: naravna bogastva, tehnični izumi, večanje mest, prometne poti, preseljevanje iz drugih celin</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pic>
        <p:nvPicPr>
          <p:cNvPr id="303" name="Google Shape;303;p25"/>
          <p:cNvPicPr preferRelativeResize="0"/>
          <p:nvPr/>
        </p:nvPicPr>
        <p:blipFill rotWithShape="1">
          <a:blip r:embed="rId3">
            <a:alphaModFix/>
          </a:blip>
          <a:srcRect b="0" l="5555" r="5555" t="0"/>
          <a:stretch/>
        </p:blipFill>
        <p:spPr>
          <a:xfrm>
            <a:off x="200" y="0"/>
            <a:ext cx="4572000" cy="5143500"/>
          </a:xfrm>
          <a:prstGeom prst="rect">
            <a:avLst/>
          </a:prstGeom>
          <a:noFill/>
          <a:ln>
            <a:noFill/>
          </a:ln>
        </p:spPr>
      </p:pic>
      <p:sp>
        <p:nvSpPr>
          <p:cNvPr id="304" name="Google Shape;304;p25"/>
          <p:cNvSpPr txBox="1"/>
          <p:nvPr>
            <p:ph idx="1" type="body"/>
          </p:nvPr>
        </p:nvSpPr>
        <p:spPr>
          <a:xfrm>
            <a:off x="5172950" y="923700"/>
            <a:ext cx="3370500" cy="32961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sl" sz="2400"/>
              <a:t>Odkritje zlata in nafte ter nahajališča premoga v ZDA privabijo kapitaliste in pustolovce - </a:t>
            </a:r>
            <a:r>
              <a:rPr b="1" lang="sl" sz="2400">
                <a:solidFill>
                  <a:schemeClr val="accent6"/>
                </a:solidFill>
              </a:rPr>
              <a:t>ameriški pionirji.</a:t>
            </a:r>
            <a:endParaRPr b="1" sz="2400">
              <a:solidFill>
                <a:schemeClr val="accent6"/>
              </a:solidFill>
            </a:endParaRPr>
          </a:p>
        </p:txBody>
      </p:sp>
      <p:sp>
        <p:nvSpPr>
          <p:cNvPr id="305" name="Google Shape;305;p25"/>
          <p:cNvSpPr txBox="1"/>
          <p:nvPr/>
        </p:nvSpPr>
        <p:spPr>
          <a:xfrm>
            <a:off x="373125" y="329225"/>
            <a:ext cx="3671700" cy="8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l" sz="1800">
                <a:latin typeface="Source Sans Pro"/>
                <a:ea typeface="Source Sans Pro"/>
                <a:cs typeface="Source Sans Pro"/>
                <a:sym typeface="Source Sans Pro"/>
              </a:rPr>
              <a:t>Ameriški pionirji se odpravijo na zahod ZDA, kjer iščejo poceni zemljo in zlato.</a:t>
            </a:r>
            <a:endParaRPr sz="1800">
              <a:latin typeface="Source Sans Pro"/>
              <a:ea typeface="Source Sans Pro"/>
              <a:cs typeface="Source Sans Pro"/>
              <a:sym typeface="Source Sans Pr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Google Shape;310;p26"/>
          <p:cNvSpPr txBox="1"/>
          <p:nvPr>
            <p:ph idx="1" type="body"/>
          </p:nvPr>
        </p:nvSpPr>
        <p:spPr>
          <a:xfrm>
            <a:off x="2263200" y="380025"/>
            <a:ext cx="6630900" cy="456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l" sz="2000">
                <a:solidFill>
                  <a:srgbClr val="616161"/>
                </a:solidFill>
              </a:rPr>
              <a:t>Gospodarstvo Azije, Afrike in tudi Japonske in Kitajske je še vedno slonelo na kmetijstvu in majhnih domačih obrtnih delavnicah.</a:t>
            </a:r>
            <a:endParaRPr sz="2000">
              <a:solidFill>
                <a:srgbClr val="616161"/>
              </a:solidFill>
            </a:endParaRPr>
          </a:p>
          <a:p>
            <a:pPr indent="0" lvl="0" marL="0" rtl="0" algn="l">
              <a:spcBef>
                <a:spcPts val="1600"/>
              </a:spcBef>
              <a:spcAft>
                <a:spcPts val="0"/>
              </a:spcAft>
              <a:buNone/>
            </a:pPr>
            <a:r>
              <a:rPr lang="sl" sz="2000">
                <a:solidFill>
                  <a:srgbClr val="616161"/>
                </a:solidFill>
              </a:rPr>
              <a:t>Industrijska revolucija </a:t>
            </a:r>
            <a:r>
              <a:rPr b="1" lang="sl" sz="2000">
                <a:solidFill>
                  <a:schemeClr val="dk1"/>
                </a:solidFill>
              </a:rPr>
              <a:t>spremeni ravnotežje moči v svetu:</a:t>
            </a:r>
            <a:endParaRPr b="1" sz="2000">
              <a:solidFill>
                <a:schemeClr val="dk1"/>
              </a:solidFill>
            </a:endParaRPr>
          </a:p>
          <a:p>
            <a:pPr indent="-355600" lvl="0" marL="457200" rtl="0" algn="l">
              <a:spcBef>
                <a:spcPts val="1600"/>
              </a:spcBef>
              <a:spcAft>
                <a:spcPts val="0"/>
              </a:spcAft>
              <a:buClr>
                <a:srgbClr val="616161"/>
              </a:buClr>
              <a:buSzPts val="2000"/>
              <a:buChar char="-"/>
            </a:pPr>
            <a:r>
              <a:rPr b="1" lang="sl" sz="2000">
                <a:solidFill>
                  <a:srgbClr val="616161"/>
                </a:solidFill>
              </a:rPr>
              <a:t>velika neenakost </a:t>
            </a:r>
            <a:r>
              <a:rPr lang="sl" sz="2000">
                <a:solidFill>
                  <a:srgbClr val="616161"/>
                </a:solidFill>
              </a:rPr>
              <a:t>med industrijskim zahodom in nerazvitim svetom,</a:t>
            </a:r>
            <a:endParaRPr sz="2000">
              <a:solidFill>
                <a:srgbClr val="616161"/>
              </a:solidFill>
            </a:endParaRPr>
          </a:p>
          <a:p>
            <a:pPr indent="-355600" lvl="0" marL="457200" rtl="0" algn="l">
              <a:spcBef>
                <a:spcPts val="0"/>
              </a:spcBef>
              <a:spcAft>
                <a:spcPts val="0"/>
              </a:spcAft>
              <a:buClr>
                <a:srgbClr val="616161"/>
              </a:buClr>
              <a:buSzPts val="2000"/>
              <a:buChar char="-"/>
            </a:pPr>
            <a:r>
              <a:rPr lang="sl" sz="2000">
                <a:solidFill>
                  <a:srgbClr val="616161"/>
                </a:solidFill>
              </a:rPr>
              <a:t>med industrijsko razvitimi državami se je </a:t>
            </a:r>
            <a:r>
              <a:rPr b="1" lang="sl" sz="2000">
                <a:solidFill>
                  <a:srgbClr val="616161"/>
                </a:solidFill>
              </a:rPr>
              <a:t>razvila tekmovalnost,</a:t>
            </a:r>
            <a:endParaRPr b="1" sz="2000">
              <a:solidFill>
                <a:srgbClr val="616161"/>
              </a:solidFill>
            </a:endParaRPr>
          </a:p>
          <a:p>
            <a:pPr indent="-355600" lvl="0" marL="457200" rtl="0" algn="l">
              <a:spcBef>
                <a:spcPts val="0"/>
              </a:spcBef>
              <a:spcAft>
                <a:spcPts val="0"/>
              </a:spcAft>
              <a:buClr>
                <a:srgbClr val="616161"/>
              </a:buClr>
              <a:buSzPts val="2000"/>
              <a:buChar char="-"/>
            </a:pPr>
            <a:r>
              <a:rPr lang="sl" sz="2000">
                <a:solidFill>
                  <a:srgbClr val="616161"/>
                </a:solidFill>
              </a:rPr>
              <a:t>preostali svet, ki se ne vključi takoj v industrijski razvoj, je potegnilo </a:t>
            </a:r>
            <a:r>
              <a:rPr b="1" lang="sl" sz="2000">
                <a:solidFill>
                  <a:srgbClr val="616161"/>
                </a:solidFill>
              </a:rPr>
              <a:t>v revš</a:t>
            </a:r>
            <a:r>
              <a:rPr b="1" lang="sl" sz="2000">
                <a:solidFill>
                  <a:srgbClr val="616161"/>
                </a:solidFill>
              </a:rPr>
              <a:t>č</a:t>
            </a:r>
            <a:r>
              <a:rPr b="1" lang="sl" sz="2000">
                <a:solidFill>
                  <a:srgbClr val="616161"/>
                </a:solidFill>
              </a:rPr>
              <a:t>ino in odvisnost </a:t>
            </a:r>
            <a:r>
              <a:rPr lang="sl" sz="2000">
                <a:solidFill>
                  <a:srgbClr val="616161"/>
                </a:solidFill>
              </a:rPr>
              <a:t>od gospodarskih velesil.</a:t>
            </a:r>
            <a:endParaRPr sz="2000">
              <a:solidFill>
                <a:srgbClr val="616161"/>
              </a:solidFill>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p27"/>
          <p:cNvSpPr txBox="1"/>
          <p:nvPr>
            <p:ph type="title"/>
          </p:nvPr>
        </p:nvSpPr>
        <p:spPr>
          <a:xfrm>
            <a:off x="324475" y="148225"/>
            <a:ext cx="5244900" cy="1373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sl"/>
              <a:t>Reši naloge s pomočjo učbenika.</a:t>
            </a:r>
            <a:endParaRPr/>
          </a:p>
        </p:txBody>
      </p:sp>
      <p:sp>
        <p:nvSpPr>
          <p:cNvPr id="316" name="Google Shape;316;p27"/>
          <p:cNvSpPr txBox="1"/>
          <p:nvPr>
            <p:ph idx="1" type="body"/>
          </p:nvPr>
        </p:nvSpPr>
        <p:spPr>
          <a:xfrm>
            <a:off x="324475" y="1739025"/>
            <a:ext cx="8494800" cy="28857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AutoNum type="arabicPeriod"/>
            </a:pPr>
            <a:r>
              <a:rPr lang="sl" sz="2400"/>
              <a:t>Poglej si graf v učbeniku na strani 122. Zapiši, katere države so industrijsko razvite in katere ne. Zapiši, kateri pogoji morajo biti izpolnjeni za razmah industrijske revolucije.</a:t>
            </a:r>
            <a:endParaRPr sz="2400"/>
          </a:p>
          <a:p>
            <a:pPr indent="-381000" lvl="0" marL="457200" rtl="0" algn="l">
              <a:spcBef>
                <a:spcPts val="0"/>
              </a:spcBef>
              <a:spcAft>
                <a:spcPts val="0"/>
              </a:spcAft>
              <a:buSzPts val="2400"/>
              <a:buAutoNum type="arabicPeriod"/>
            </a:pPr>
            <a:r>
              <a:rPr lang="sl" sz="2400"/>
              <a:t>Kako je industrijska revolucija spremenila ravnotežje moči v svetu?</a:t>
            </a:r>
            <a:endParaRPr sz="2400"/>
          </a:p>
          <a:p>
            <a:pPr indent="-381000" lvl="0" marL="457200" rtl="0" algn="l">
              <a:spcBef>
                <a:spcPts val="0"/>
              </a:spcBef>
              <a:spcAft>
                <a:spcPts val="0"/>
              </a:spcAft>
              <a:buSzPts val="2400"/>
              <a:buAutoNum type="arabicPeriod"/>
            </a:pPr>
            <a:r>
              <a:rPr lang="sl" sz="2400"/>
              <a:t>Zakaj postane kopanje premoga najpomembnejša panoga in kakšne spremembe prinese razširjenost železnic?</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sp>
        <p:nvSpPr>
          <p:cNvPr id="321" name="Google Shape;321;p28"/>
          <p:cNvSpPr txBox="1"/>
          <p:nvPr>
            <p:ph type="title"/>
          </p:nvPr>
        </p:nvSpPr>
        <p:spPr>
          <a:xfrm>
            <a:off x="324475" y="148225"/>
            <a:ext cx="5244900" cy="1373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sl"/>
              <a:t>** Za radovedne</a:t>
            </a:r>
            <a:endParaRPr/>
          </a:p>
        </p:txBody>
      </p:sp>
      <p:sp>
        <p:nvSpPr>
          <p:cNvPr id="322" name="Google Shape;322;p28"/>
          <p:cNvSpPr txBox="1"/>
          <p:nvPr>
            <p:ph idx="1" type="body"/>
          </p:nvPr>
        </p:nvSpPr>
        <p:spPr>
          <a:xfrm>
            <a:off x="324475" y="1920450"/>
            <a:ext cx="8494800" cy="2704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sl"/>
              <a:t>Interaktivni delovni zvezek, spletni naslov: </a:t>
            </a:r>
            <a:r>
              <a:rPr lang="sl" u="sng">
                <a:solidFill>
                  <a:schemeClr val="hlink"/>
                </a:solidFill>
                <a:hlinkClick r:id="rId3"/>
              </a:rPr>
              <a:t>https://www.ucimte.com/?q=interaktivni_ucbenik_prost_dostop/1000141#/stran151</a:t>
            </a:r>
            <a:endParaRPr/>
          </a:p>
          <a:p>
            <a:pPr indent="0" lvl="0" marL="457200" rtl="0" algn="l">
              <a:spcBef>
                <a:spcPts val="1600"/>
              </a:spcBef>
              <a:spcAft>
                <a:spcPts val="0"/>
              </a:spcAft>
              <a:buNone/>
            </a:pPr>
            <a:r>
              <a:rPr lang="sl"/>
              <a:t>Pod poglavjem Katere so bile posledice industrijske revolucije in industrializacije preberi strani od 147 do 151 in reši naloge. Ob strani imaš ikonice, če klikneš na njih, ti izpišejo pravilne odgovore.</a:t>
            </a:r>
            <a:endParaRPr/>
          </a:p>
          <a:p>
            <a:pPr indent="0" lvl="0" marL="457200" rtl="0" algn="l">
              <a:spcBef>
                <a:spcPts val="1600"/>
              </a:spcBef>
              <a:spcAft>
                <a:spcPts val="1600"/>
              </a:spcAft>
              <a:buNone/>
            </a:pPr>
            <a:r>
              <a:rPr lang="sl"/>
              <a:t>Če boste imeli težave, mi napišite.</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