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 autoCompressPictures="0">
  <p:sldMasterIdLst>
    <p:sldMasterId id="2147483666" r:id="rId1"/>
  </p:sldMasterIdLst>
  <p:notesMasterIdLst>
    <p:notesMasterId r:id="rId13"/>
  </p:notes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</p:sldIdLst>
  <p:sldSz cx="9144000" cy="5143500" type="screen16x9"/>
  <p:notesSz cx="6858000" cy="9144000"/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 xmlns:p14="http://schemas.microsoft.com/office/powerpoint/2010/main" xmlns:com="http://schemas.openxmlformats.org/drawingml/2006/compatibility" xmlns:pvml="urn:schemas-microsoft-com:office:powerpoint" xmlns:v="urn:schemas-microsoft-com:vml" xmlns:o="urn:schemas-microsoft-com:office:office" xmlns:dgm="http://schemas.openxmlformats.org/drawingml/2006/diagram" xmlns:c="http://schemas.openxmlformats.org/drawingml/2006/chart" xmlns:mv="urn:schemas-microsoft-com:mac:vml" xmlns:mc="http://schemas.openxmlformats.org/markup-compatibility/2006" xmlns="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>
      <p:cViewPr varScale="1">
        <p:scale>
          <a:sx n="107" d="100"/>
          <a:sy n="107" d="100"/>
        </p:scale>
        <p:origin x="-84" y="-588"/>
      </p:cViewPr>
      <p:guideLst>
        <p:guide orient="horz" pos="162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41007579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6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" name="Google Shape;266;g847cbe458b_0_153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67" name="Google Shape;267;g847cbe458b_0_153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8" name="Google Shape;328;g847cbe458b_0_524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9" name="Google Shape;329;g847cbe458b_0_524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6" name="Google Shape;336;g847cbe458b_0_536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37" name="Google Shape;337;g847cbe458b_0_536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1" name="Google Shape;271;g847cbe458b_0_5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72" name="Google Shape;272;g847cbe458b_0_52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9" name="Google Shape;279;g847cbe458b_0_1242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80" name="Google Shape;280;g847cbe458b_0_1242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" name="Google Shape;289;g847cbe458b_0_2236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0" name="Google Shape;290;g847cbe458b_0_2236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4" name="Google Shape;294;g847cbe458b_0_301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295" name="Google Shape;295;g847cbe458b_0_301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9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9" name="Google Shape;299;g847cbe458b_0_365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0" name="Google Shape;300;g847cbe458b_0_365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0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5" name="Google Shape;305;g52f5ecd41b_0_11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06" name="Google Shape;306;g52f5ecd41b_0_11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4" name="Google Shape;314;g847cbe458b_0_4747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15" name="Google Shape;315;g847cbe458b_0_4747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2" name="Google Shape;322;g847cbe458b_0_489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323" name="Google Shape;323;g847cbe458b_0_489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Google Shape;10;p2"/>
          <p:cNvSpPr txBox="1">
            <a:spLocks noGrp="1"/>
          </p:cNvSpPr>
          <p:nvPr>
            <p:ph type="ctrTitle"/>
          </p:nvPr>
        </p:nvSpPr>
        <p:spPr>
          <a:xfrm>
            <a:off x="311708" y="744575"/>
            <a:ext cx="8520600" cy="20526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1" name="Google Shape;11;p2"/>
          <p:cNvSpPr txBox="1">
            <a:spLocks noGrp="1"/>
          </p:cNvSpPr>
          <p:nvPr>
            <p:ph type="subTitle" idx="1"/>
          </p:nvPr>
        </p:nvSpPr>
        <p:spPr>
          <a:xfrm>
            <a:off x="311700" y="2834125"/>
            <a:ext cx="8520600" cy="7926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800"/>
              <a:buNone/>
              <a:defRPr sz="2800"/>
            </a:lvl9pPr>
          </a:lstStyle>
          <a:p>
            <a:endParaRPr/>
          </a:p>
        </p:txBody>
      </p:sp>
      <p:sp>
        <p:nvSpPr>
          <p:cNvPr id="12" name="Google Shape;12;p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ig number">
  <p:cSld name="BIG_NUMBER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Google Shape;45;p11"/>
          <p:cNvSpPr txBox="1">
            <a:spLocks noGrp="1"/>
          </p:cNvSpPr>
          <p:nvPr>
            <p:ph type="title" hasCustomPrompt="1"/>
          </p:nvPr>
        </p:nvSpPr>
        <p:spPr>
          <a:xfrm>
            <a:off x="311700" y="1106125"/>
            <a:ext cx="8520600" cy="19635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12000"/>
              <a:buNone/>
              <a:defRPr sz="12000"/>
            </a:lvl9pPr>
          </a:lstStyle>
          <a:p>
            <a:r>
              <a:t>xx%</a:t>
            </a:r>
          </a:p>
        </p:txBody>
      </p:sp>
      <p:sp>
        <p:nvSpPr>
          <p:cNvPr id="46" name="Google Shape;46;p11"/>
          <p:cNvSpPr txBox="1">
            <a:spLocks noGrp="1"/>
          </p:cNvSpPr>
          <p:nvPr>
            <p:ph type="body" idx="1"/>
          </p:nvPr>
        </p:nvSpPr>
        <p:spPr>
          <a:xfrm>
            <a:off x="311700" y="3152225"/>
            <a:ext cx="8520600" cy="1300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algn="ctr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algn="ctr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algn="ctr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7" name="Google Shape;47;p1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spTree>
      <p:nvGrpSpPr>
        <p:cNvPr id="1" name="Shape 4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Google Shape;49;p12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">
  <p:cSld name="AUTOLAYOUT_4">
    <p:bg>
      <p:bgPr>
        <a:solidFill>
          <a:srgbClr val="FFFFFF"/>
        </a:solidFill>
        <a:effectLst/>
      </p:bgPr>
    </p:bg>
    <p:spTree>
      <p:nvGrpSpPr>
        <p:cNvPr id="1" name="Shape 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" name="Google Shape;51;p13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2" name="Google Shape;52;p13"/>
          <p:cNvSpPr/>
          <p:nvPr/>
        </p:nvSpPr>
        <p:spPr>
          <a:xfrm>
            <a:off x="308782" y="1640000"/>
            <a:ext cx="8526000" cy="3321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3" name="Google Shape;53;p13"/>
          <p:cNvSpPr/>
          <p:nvPr/>
        </p:nvSpPr>
        <p:spPr>
          <a:xfrm>
            <a:off x="2440287" y="1640000"/>
            <a:ext cx="2131500" cy="332100"/>
          </a:xfrm>
          <a:prstGeom prst="rect">
            <a:avLst/>
          </a:prstGeom>
          <a:solidFill>
            <a:srgbClr val="FFFFFF">
              <a:alpha val="3137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4" name="Google Shape;54;p13"/>
          <p:cNvSpPr/>
          <p:nvPr/>
        </p:nvSpPr>
        <p:spPr>
          <a:xfrm>
            <a:off x="4571811" y="1640000"/>
            <a:ext cx="2131500" cy="332100"/>
          </a:xfrm>
          <a:prstGeom prst="rect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5" name="Google Shape;55;p13"/>
          <p:cNvSpPr/>
          <p:nvPr/>
        </p:nvSpPr>
        <p:spPr>
          <a:xfrm>
            <a:off x="308750" y="1640000"/>
            <a:ext cx="2131500" cy="332100"/>
          </a:xfrm>
          <a:prstGeom prst="rect">
            <a:avLst/>
          </a:prstGeom>
          <a:solidFill>
            <a:srgbClr val="FFFFFF">
              <a:alpha val="439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56" name="Google Shape;56;p13"/>
          <p:cNvSpPr txBox="1">
            <a:spLocks noGrp="1"/>
          </p:cNvSpPr>
          <p:nvPr>
            <p:ph type="title"/>
          </p:nvPr>
        </p:nvSpPr>
        <p:spPr>
          <a:xfrm>
            <a:off x="232550" y="609450"/>
            <a:ext cx="6355200" cy="877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434343"/>
              </a:buClr>
              <a:buSzPts val="2800"/>
              <a:buNone/>
              <a:defRPr sz="2800" b="1">
                <a:solidFill>
                  <a:srgbClr val="434343"/>
                </a:solidFill>
              </a:defRPr>
            </a:lvl9pPr>
          </a:lstStyle>
          <a:p>
            <a:endParaRPr/>
          </a:p>
        </p:txBody>
      </p:sp>
      <p:sp>
        <p:nvSpPr>
          <p:cNvPr id="57" name="Google Shape;57;p13"/>
          <p:cNvSpPr txBox="1">
            <a:spLocks noGrp="1"/>
          </p:cNvSpPr>
          <p:nvPr>
            <p:ph type="body" idx="1"/>
          </p:nvPr>
        </p:nvSpPr>
        <p:spPr>
          <a:xfrm>
            <a:off x="308775" y="2286000"/>
            <a:ext cx="2690400" cy="22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8" name="Google Shape;58;p13"/>
          <p:cNvSpPr txBox="1">
            <a:spLocks noGrp="1"/>
          </p:cNvSpPr>
          <p:nvPr>
            <p:ph type="body" idx="2"/>
          </p:nvPr>
        </p:nvSpPr>
        <p:spPr>
          <a:xfrm>
            <a:off x="3226538" y="2286000"/>
            <a:ext cx="2690400" cy="22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59" name="Google Shape;59;p13"/>
          <p:cNvSpPr txBox="1">
            <a:spLocks noGrp="1"/>
          </p:cNvSpPr>
          <p:nvPr>
            <p:ph type="body" idx="3"/>
          </p:nvPr>
        </p:nvSpPr>
        <p:spPr>
          <a:xfrm>
            <a:off x="6140563" y="2286000"/>
            <a:ext cx="2690400" cy="2248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666666"/>
              </a:buClr>
              <a:buSzPts val="1400"/>
              <a:buChar char="●"/>
              <a:defRPr sz="1400">
                <a:solidFill>
                  <a:srgbClr val="666666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●"/>
              <a:defRPr sz="1200">
                <a:solidFill>
                  <a:srgbClr val="666666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666666"/>
              </a:buClr>
              <a:buSzPts val="1200"/>
              <a:buChar char="○"/>
              <a:defRPr sz="1200">
                <a:solidFill>
                  <a:srgbClr val="666666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666666"/>
              </a:buClr>
              <a:buSzPts val="1200"/>
              <a:buChar char="■"/>
              <a:defRPr sz="1200">
                <a:solidFill>
                  <a:srgbClr val="666666"/>
                </a:solidFill>
              </a:defRPr>
            </a:lvl9pPr>
          </a:lstStyle>
          <a:p>
            <a:endParaRPr/>
          </a:p>
        </p:txBody>
      </p:sp>
      <p:sp>
        <p:nvSpPr>
          <p:cNvPr id="60" name="Google Shape;60;p1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66666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2">
  <p:cSld name="AUTOLAYOUT_7">
    <p:bg>
      <p:bgPr>
        <a:solidFill>
          <a:srgbClr val="FFFFFF"/>
        </a:solidFill>
        <a:effectLst/>
      </p:bgPr>
    </p:bg>
    <p:spTree>
      <p:nvGrpSpPr>
        <p:cNvPr id="1" name="Shape 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" name="Google Shape;62;p14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3" name="Google Shape;63;p14"/>
          <p:cNvSpPr/>
          <p:nvPr/>
        </p:nvSpPr>
        <p:spPr>
          <a:xfrm>
            <a:off x="0" y="0"/>
            <a:ext cx="4583400" cy="51435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64" name="Google Shape;64;p14"/>
          <p:cNvSpPr txBox="1">
            <a:spLocks noGrp="1"/>
          </p:cNvSpPr>
          <p:nvPr>
            <p:ph type="body" idx="1"/>
          </p:nvPr>
        </p:nvSpPr>
        <p:spPr>
          <a:xfrm>
            <a:off x="363750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65" name="Google Shape;65;p14"/>
          <p:cNvSpPr txBox="1">
            <a:spLocks noGrp="1"/>
          </p:cNvSpPr>
          <p:nvPr>
            <p:ph type="body" idx="2"/>
          </p:nvPr>
        </p:nvSpPr>
        <p:spPr>
          <a:xfrm>
            <a:off x="4947375" y="554850"/>
            <a:ext cx="3855900" cy="4033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55600" algn="l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●"/>
              <a:defRPr sz="2000">
                <a:solidFill>
                  <a:schemeClr val="dk2"/>
                </a:solidFill>
              </a:defRPr>
            </a:lvl1pPr>
            <a:lvl2pPr marL="914400" lvl="1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2pPr>
            <a:lvl3pPr marL="1371600" lvl="2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3pPr>
            <a:lvl4pPr marL="1828800" lvl="3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4pPr>
            <a:lvl5pPr marL="2286000" lvl="4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5pPr>
            <a:lvl6pPr marL="2743200" lvl="5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6pPr>
            <a:lvl7pPr marL="3200400" lvl="6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7pPr>
            <a:lvl8pPr marL="3657600" lvl="7" indent="-330200" algn="l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600"/>
              <a:buChar char="○"/>
              <a:defRPr sz="1600">
                <a:solidFill>
                  <a:schemeClr val="dk2"/>
                </a:solidFill>
              </a:defRPr>
            </a:lvl8pPr>
            <a:lvl9pPr marL="4114800" lvl="8" indent="-330200" algn="l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600"/>
              <a:buChar char="■"/>
              <a:defRPr sz="16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66" name="Google Shape;66;p1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3">
  <p:cSld name="AUTOLAYOUT_10">
    <p:bg>
      <p:bgPr>
        <a:solidFill>
          <a:srgbClr val="FFFFFF"/>
        </a:solidFill>
        <a:effectLst/>
      </p:bgPr>
    </p:bg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Google Shape;68;p15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69" name="Google Shape;69;p15"/>
          <p:cNvGrpSpPr/>
          <p:nvPr/>
        </p:nvGrpSpPr>
        <p:grpSpPr>
          <a:xfrm>
            <a:off x="0" y="0"/>
            <a:ext cx="9144153" cy="5143624"/>
            <a:chOff x="-77" y="25"/>
            <a:chExt cx="9144153" cy="5143624"/>
          </a:xfrm>
        </p:grpSpPr>
        <p:sp>
          <p:nvSpPr>
            <p:cNvPr id="70" name="Google Shape;70;p15"/>
            <p:cNvSpPr/>
            <p:nvPr/>
          </p:nvSpPr>
          <p:spPr>
            <a:xfrm rot="-5400000">
              <a:off x="-4765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15"/>
            <p:cNvSpPr/>
            <p:nvPr/>
          </p:nvSpPr>
          <p:spPr>
            <a:xfrm rot="-5400000">
              <a:off x="-4765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15"/>
            <p:cNvSpPr/>
            <p:nvPr/>
          </p:nvSpPr>
          <p:spPr>
            <a:xfrm rot="-5400000">
              <a:off x="-4765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15"/>
            <p:cNvSpPr/>
            <p:nvPr/>
          </p:nvSpPr>
          <p:spPr>
            <a:xfrm rot="-5400000">
              <a:off x="-4765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15"/>
            <p:cNvSpPr/>
            <p:nvPr/>
          </p:nvSpPr>
          <p:spPr>
            <a:xfrm rot="-5400000">
              <a:off x="-4765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15"/>
            <p:cNvSpPr/>
            <p:nvPr/>
          </p:nvSpPr>
          <p:spPr>
            <a:xfrm rot="5400000">
              <a:off x="714198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15"/>
            <p:cNvSpPr/>
            <p:nvPr/>
          </p:nvSpPr>
          <p:spPr>
            <a:xfrm rot="-5400000">
              <a:off x="714322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15"/>
            <p:cNvSpPr/>
            <p:nvPr/>
          </p:nvSpPr>
          <p:spPr>
            <a:xfrm rot="5400000">
              <a:off x="714198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15"/>
            <p:cNvSpPr/>
            <p:nvPr/>
          </p:nvSpPr>
          <p:spPr>
            <a:xfrm rot="-5400000">
              <a:off x="714322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15"/>
            <p:cNvSpPr/>
            <p:nvPr/>
          </p:nvSpPr>
          <p:spPr>
            <a:xfrm rot="5400000">
              <a:off x="714198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15"/>
            <p:cNvSpPr/>
            <p:nvPr/>
          </p:nvSpPr>
          <p:spPr>
            <a:xfrm rot="-5400000">
              <a:off x="714322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15"/>
            <p:cNvSpPr/>
            <p:nvPr/>
          </p:nvSpPr>
          <p:spPr>
            <a:xfrm rot="5400000">
              <a:off x="714198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15"/>
            <p:cNvSpPr/>
            <p:nvPr/>
          </p:nvSpPr>
          <p:spPr>
            <a:xfrm rot="5400000">
              <a:off x="714198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15"/>
            <p:cNvSpPr/>
            <p:nvPr/>
          </p:nvSpPr>
          <p:spPr>
            <a:xfrm rot="-5400000">
              <a:off x="714322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15"/>
            <p:cNvSpPr/>
            <p:nvPr/>
          </p:nvSpPr>
          <p:spPr>
            <a:xfrm rot="5400000">
              <a:off x="714198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15"/>
            <p:cNvSpPr/>
            <p:nvPr/>
          </p:nvSpPr>
          <p:spPr>
            <a:xfrm rot="-5400000">
              <a:off x="714322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15"/>
            <p:cNvSpPr/>
            <p:nvPr/>
          </p:nvSpPr>
          <p:spPr>
            <a:xfrm rot="5400000">
              <a:off x="1476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15"/>
            <p:cNvSpPr/>
            <p:nvPr/>
          </p:nvSpPr>
          <p:spPr>
            <a:xfrm rot="-5400000">
              <a:off x="1476296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15"/>
            <p:cNvSpPr/>
            <p:nvPr/>
          </p:nvSpPr>
          <p:spPr>
            <a:xfrm rot="5400000">
              <a:off x="1476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15"/>
            <p:cNvSpPr/>
            <p:nvPr/>
          </p:nvSpPr>
          <p:spPr>
            <a:xfrm rot="-5400000">
              <a:off x="1476296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15"/>
            <p:cNvSpPr/>
            <p:nvPr/>
          </p:nvSpPr>
          <p:spPr>
            <a:xfrm rot="5400000">
              <a:off x="1476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15"/>
            <p:cNvSpPr/>
            <p:nvPr/>
          </p:nvSpPr>
          <p:spPr>
            <a:xfrm rot="-5400000">
              <a:off x="1476296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15"/>
            <p:cNvSpPr/>
            <p:nvPr/>
          </p:nvSpPr>
          <p:spPr>
            <a:xfrm rot="5400000">
              <a:off x="1476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15"/>
            <p:cNvSpPr/>
            <p:nvPr/>
          </p:nvSpPr>
          <p:spPr>
            <a:xfrm rot="5400000">
              <a:off x="1476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15"/>
            <p:cNvSpPr/>
            <p:nvPr/>
          </p:nvSpPr>
          <p:spPr>
            <a:xfrm rot="-5400000">
              <a:off x="1476296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15"/>
            <p:cNvSpPr/>
            <p:nvPr/>
          </p:nvSpPr>
          <p:spPr>
            <a:xfrm rot="5400000">
              <a:off x="1476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15"/>
            <p:cNvSpPr/>
            <p:nvPr/>
          </p:nvSpPr>
          <p:spPr>
            <a:xfrm rot="-5400000">
              <a:off x="1476296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15"/>
            <p:cNvSpPr/>
            <p:nvPr/>
          </p:nvSpPr>
          <p:spPr>
            <a:xfrm rot="5400000">
              <a:off x="223814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15"/>
            <p:cNvSpPr/>
            <p:nvPr/>
          </p:nvSpPr>
          <p:spPr>
            <a:xfrm rot="-5400000">
              <a:off x="2238271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15"/>
            <p:cNvSpPr/>
            <p:nvPr/>
          </p:nvSpPr>
          <p:spPr>
            <a:xfrm rot="5400000">
              <a:off x="223814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15"/>
            <p:cNvSpPr/>
            <p:nvPr/>
          </p:nvSpPr>
          <p:spPr>
            <a:xfrm rot="-5400000">
              <a:off x="2238271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15"/>
            <p:cNvSpPr/>
            <p:nvPr/>
          </p:nvSpPr>
          <p:spPr>
            <a:xfrm rot="5400000">
              <a:off x="223814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15"/>
            <p:cNvSpPr/>
            <p:nvPr/>
          </p:nvSpPr>
          <p:spPr>
            <a:xfrm rot="-5400000">
              <a:off x="2238271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15"/>
            <p:cNvSpPr/>
            <p:nvPr/>
          </p:nvSpPr>
          <p:spPr>
            <a:xfrm rot="5400000">
              <a:off x="223814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15"/>
            <p:cNvSpPr/>
            <p:nvPr/>
          </p:nvSpPr>
          <p:spPr>
            <a:xfrm rot="5400000">
              <a:off x="223814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15"/>
            <p:cNvSpPr/>
            <p:nvPr/>
          </p:nvSpPr>
          <p:spPr>
            <a:xfrm rot="-5400000">
              <a:off x="2238271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15"/>
            <p:cNvSpPr/>
            <p:nvPr/>
          </p:nvSpPr>
          <p:spPr>
            <a:xfrm rot="5400000">
              <a:off x="223814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15"/>
            <p:cNvSpPr/>
            <p:nvPr/>
          </p:nvSpPr>
          <p:spPr>
            <a:xfrm rot="-5400000">
              <a:off x="2238271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15"/>
            <p:cNvSpPr/>
            <p:nvPr/>
          </p:nvSpPr>
          <p:spPr>
            <a:xfrm rot="5400000">
              <a:off x="300017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15"/>
            <p:cNvSpPr/>
            <p:nvPr/>
          </p:nvSpPr>
          <p:spPr>
            <a:xfrm rot="-5400000">
              <a:off x="300029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15"/>
            <p:cNvSpPr/>
            <p:nvPr/>
          </p:nvSpPr>
          <p:spPr>
            <a:xfrm rot="5400000">
              <a:off x="300017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15"/>
            <p:cNvSpPr/>
            <p:nvPr/>
          </p:nvSpPr>
          <p:spPr>
            <a:xfrm rot="-5400000">
              <a:off x="300029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15"/>
            <p:cNvSpPr/>
            <p:nvPr/>
          </p:nvSpPr>
          <p:spPr>
            <a:xfrm rot="5400000">
              <a:off x="300017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15"/>
            <p:cNvSpPr/>
            <p:nvPr/>
          </p:nvSpPr>
          <p:spPr>
            <a:xfrm rot="-5400000">
              <a:off x="300029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15"/>
            <p:cNvSpPr/>
            <p:nvPr/>
          </p:nvSpPr>
          <p:spPr>
            <a:xfrm rot="5400000">
              <a:off x="300017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15"/>
            <p:cNvSpPr/>
            <p:nvPr/>
          </p:nvSpPr>
          <p:spPr>
            <a:xfrm rot="5400000">
              <a:off x="300017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15"/>
            <p:cNvSpPr/>
            <p:nvPr/>
          </p:nvSpPr>
          <p:spPr>
            <a:xfrm rot="-5400000">
              <a:off x="300029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15"/>
            <p:cNvSpPr/>
            <p:nvPr/>
          </p:nvSpPr>
          <p:spPr>
            <a:xfrm rot="5400000">
              <a:off x="300017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15"/>
            <p:cNvSpPr/>
            <p:nvPr/>
          </p:nvSpPr>
          <p:spPr>
            <a:xfrm rot="-5400000">
              <a:off x="300029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15"/>
            <p:cNvSpPr/>
            <p:nvPr/>
          </p:nvSpPr>
          <p:spPr>
            <a:xfrm rot="5400000">
              <a:off x="3762251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15"/>
            <p:cNvSpPr/>
            <p:nvPr/>
          </p:nvSpPr>
          <p:spPr>
            <a:xfrm rot="-5400000">
              <a:off x="376237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15"/>
            <p:cNvSpPr/>
            <p:nvPr/>
          </p:nvSpPr>
          <p:spPr>
            <a:xfrm rot="5400000">
              <a:off x="3762251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15"/>
            <p:cNvSpPr/>
            <p:nvPr/>
          </p:nvSpPr>
          <p:spPr>
            <a:xfrm rot="-5400000">
              <a:off x="376237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15"/>
            <p:cNvSpPr/>
            <p:nvPr/>
          </p:nvSpPr>
          <p:spPr>
            <a:xfrm rot="5400000">
              <a:off x="3762251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15"/>
            <p:cNvSpPr/>
            <p:nvPr/>
          </p:nvSpPr>
          <p:spPr>
            <a:xfrm rot="-5400000">
              <a:off x="376237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15"/>
            <p:cNvSpPr/>
            <p:nvPr/>
          </p:nvSpPr>
          <p:spPr>
            <a:xfrm rot="5400000">
              <a:off x="3762251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15"/>
            <p:cNvSpPr/>
            <p:nvPr/>
          </p:nvSpPr>
          <p:spPr>
            <a:xfrm rot="5400000">
              <a:off x="3762251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15"/>
            <p:cNvSpPr/>
            <p:nvPr/>
          </p:nvSpPr>
          <p:spPr>
            <a:xfrm rot="-5400000">
              <a:off x="376237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15"/>
            <p:cNvSpPr/>
            <p:nvPr/>
          </p:nvSpPr>
          <p:spPr>
            <a:xfrm rot="5400000">
              <a:off x="3762251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15"/>
            <p:cNvSpPr/>
            <p:nvPr/>
          </p:nvSpPr>
          <p:spPr>
            <a:xfrm rot="-5400000">
              <a:off x="376237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15"/>
            <p:cNvSpPr/>
            <p:nvPr/>
          </p:nvSpPr>
          <p:spPr>
            <a:xfrm rot="5400000">
              <a:off x="-47777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15"/>
            <p:cNvSpPr/>
            <p:nvPr/>
          </p:nvSpPr>
          <p:spPr>
            <a:xfrm rot="5400000">
              <a:off x="-47777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15"/>
            <p:cNvSpPr/>
            <p:nvPr/>
          </p:nvSpPr>
          <p:spPr>
            <a:xfrm rot="5400000">
              <a:off x="-47777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15"/>
            <p:cNvSpPr/>
            <p:nvPr/>
          </p:nvSpPr>
          <p:spPr>
            <a:xfrm rot="5400000">
              <a:off x="-47777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15"/>
            <p:cNvSpPr/>
            <p:nvPr/>
          </p:nvSpPr>
          <p:spPr>
            <a:xfrm rot="-5400000">
              <a:off x="166697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15"/>
            <p:cNvSpPr/>
            <p:nvPr/>
          </p:nvSpPr>
          <p:spPr>
            <a:xfrm rot="5400000">
              <a:off x="-47777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15"/>
            <p:cNvSpPr/>
            <p:nvPr/>
          </p:nvSpPr>
          <p:spPr>
            <a:xfrm rot="5400000">
              <a:off x="-47777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15"/>
            <p:cNvSpPr/>
            <p:nvPr/>
          </p:nvSpPr>
          <p:spPr>
            <a:xfrm rot="-5400000" flipH="1">
              <a:off x="166697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15"/>
            <p:cNvSpPr/>
            <p:nvPr/>
          </p:nvSpPr>
          <p:spPr>
            <a:xfrm rot="-5400000">
              <a:off x="928672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15"/>
            <p:cNvSpPr/>
            <p:nvPr/>
          </p:nvSpPr>
          <p:spPr>
            <a:xfrm rot="-5400000" flipH="1">
              <a:off x="928672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15"/>
            <p:cNvSpPr/>
            <p:nvPr/>
          </p:nvSpPr>
          <p:spPr>
            <a:xfrm rot="-5400000">
              <a:off x="1690646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15"/>
            <p:cNvSpPr/>
            <p:nvPr/>
          </p:nvSpPr>
          <p:spPr>
            <a:xfrm rot="-5400000" flipH="1">
              <a:off x="1690646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15"/>
            <p:cNvSpPr/>
            <p:nvPr/>
          </p:nvSpPr>
          <p:spPr>
            <a:xfrm rot="-5400000">
              <a:off x="2452621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15"/>
            <p:cNvSpPr/>
            <p:nvPr/>
          </p:nvSpPr>
          <p:spPr>
            <a:xfrm rot="-5400000" flipH="1">
              <a:off x="2452621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15"/>
            <p:cNvSpPr/>
            <p:nvPr/>
          </p:nvSpPr>
          <p:spPr>
            <a:xfrm rot="-5400000">
              <a:off x="3214647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15"/>
            <p:cNvSpPr/>
            <p:nvPr/>
          </p:nvSpPr>
          <p:spPr>
            <a:xfrm rot="-5400000" flipH="1">
              <a:off x="3214647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15"/>
            <p:cNvSpPr/>
            <p:nvPr/>
          </p:nvSpPr>
          <p:spPr>
            <a:xfrm rot="-5400000">
              <a:off x="3976724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15"/>
            <p:cNvSpPr/>
            <p:nvPr/>
          </p:nvSpPr>
          <p:spPr>
            <a:xfrm rot="-5400000" flipH="1">
              <a:off x="3976724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8" name="Google Shape;148;p15"/>
            <p:cNvSpPr/>
            <p:nvPr/>
          </p:nvSpPr>
          <p:spPr>
            <a:xfrm rot="-5400000">
              <a:off x="452434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9" name="Google Shape;149;p15"/>
            <p:cNvSpPr/>
            <p:nvPr/>
          </p:nvSpPr>
          <p:spPr>
            <a:xfrm rot="-5400000">
              <a:off x="452434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0" name="Google Shape;150;p15"/>
            <p:cNvSpPr/>
            <p:nvPr/>
          </p:nvSpPr>
          <p:spPr>
            <a:xfrm rot="-5400000">
              <a:off x="452434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1" name="Google Shape;151;p15"/>
            <p:cNvSpPr/>
            <p:nvPr/>
          </p:nvSpPr>
          <p:spPr>
            <a:xfrm rot="-5400000">
              <a:off x="452434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2" name="Google Shape;152;p15"/>
            <p:cNvSpPr/>
            <p:nvPr/>
          </p:nvSpPr>
          <p:spPr>
            <a:xfrm rot="-5400000">
              <a:off x="452434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3" name="Google Shape;153;p15"/>
            <p:cNvSpPr/>
            <p:nvPr/>
          </p:nvSpPr>
          <p:spPr>
            <a:xfrm rot="5400000">
              <a:off x="5286200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4" name="Google Shape;154;p15"/>
            <p:cNvSpPr/>
            <p:nvPr/>
          </p:nvSpPr>
          <p:spPr>
            <a:xfrm rot="-5400000">
              <a:off x="5286324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5" name="Google Shape;155;p15"/>
            <p:cNvSpPr/>
            <p:nvPr/>
          </p:nvSpPr>
          <p:spPr>
            <a:xfrm rot="5400000">
              <a:off x="5286200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6" name="Google Shape;156;p15"/>
            <p:cNvSpPr/>
            <p:nvPr/>
          </p:nvSpPr>
          <p:spPr>
            <a:xfrm rot="-5400000">
              <a:off x="5286324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7" name="Google Shape;157;p15"/>
            <p:cNvSpPr/>
            <p:nvPr/>
          </p:nvSpPr>
          <p:spPr>
            <a:xfrm rot="5400000">
              <a:off x="5286200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8" name="Google Shape;158;p15"/>
            <p:cNvSpPr/>
            <p:nvPr/>
          </p:nvSpPr>
          <p:spPr>
            <a:xfrm rot="-5400000">
              <a:off x="5286324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59" name="Google Shape;159;p15"/>
            <p:cNvSpPr/>
            <p:nvPr/>
          </p:nvSpPr>
          <p:spPr>
            <a:xfrm rot="5400000">
              <a:off x="5286200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0" name="Google Shape;160;p15"/>
            <p:cNvSpPr/>
            <p:nvPr/>
          </p:nvSpPr>
          <p:spPr>
            <a:xfrm rot="5400000">
              <a:off x="5286200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1" name="Google Shape;161;p15"/>
            <p:cNvSpPr/>
            <p:nvPr/>
          </p:nvSpPr>
          <p:spPr>
            <a:xfrm rot="-5400000">
              <a:off x="5286324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2" name="Google Shape;162;p15"/>
            <p:cNvSpPr/>
            <p:nvPr/>
          </p:nvSpPr>
          <p:spPr>
            <a:xfrm rot="5400000">
              <a:off x="5286200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3" name="Google Shape;163;p15"/>
            <p:cNvSpPr/>
            <p:nvPr/>
          </p:nvSpPr>
          <p:spPr>
            <a:xfrm rot="-5400000">
              <a:off x="5286324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4" name="Google Shape;164;p15"/>
            <p:cNvSpPr/>
            <p:nvPr/>
          </p:nvSpPr>
          <p:spPr>
            <a:xfrm rot="5400000">
              <a:off x="6048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5" name="Google Shape;165;p15"/>
            <p:cNvSpPr/>
            <p:nvPr/>
          </p:nvSpPr>
          <p:spPr>
            <a:xfrm rot="-5400000">
              <a:off x="6048298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6" name="Google Shape;166;p15"/>
            <p:cNvSpPr/>
            <p:nvPr/>
          </p:nvSpPr>
          <p:spPr>
            <a:xfrm rot="5400000">
              <a:off x="6048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7" name="Google Shape;167;p15"/>
            <p:cNvSpPr/>
            <p:nvPr/>
          </p:nvSpPr>
          <p:spPr>
            <a:xfrm rot="-5400000">
              <a:off x="6048298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8" name="Google Shape;168;p15"/>
            <p:cNvSpPr/>
            <p:nvPr/>
          </p:nvSpPr>
          <p:spPr>
            <a:xfrm rot="5400000">
              <a:off x="6048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69" name="Google Shape;169;p15"/>
            <p:cNvSpPr/>
            <p:nvPr/>
          </p:nvSpPr>
          <p:spPr>
            <a:xfrm rot="-5400000">
              <a:off x="6048298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0" name="Google Shape;170;p15"/>
            <p:cNvSpPr/>
            <p:nvPr/>
          </p:nvSpPr>
          <p:spPr>
            <a:xfrm rot="5400000">
              <a:off x="6048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1" name="Google Shape;171;p15"/>
            <p:cNvSpPr/>
            <p:nvPr/>
          </p:nvSpPr>
          <p:spPr>
            <a:xfrm rot="5400000">
              <a:off x="6048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2" name="Google Shape;172;p15"/>
            <p:cNvSpPr/>
            <p:nvPr/>
          </p:nvSpPr>
          <p:spPr>
            <a:xfrm rot="-5400000">
              <a:off x="6048298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3" name="Google Shape;173;p15"/>
            <p:cNvSpPr/>
            <p:nvPr/>
          </p:nvSpPr>
          <p:spPr>
            <a:xfrm rot="5400000">
              <a:off x="6048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4" name="Google Shape;174;p15"/>
            <p:cNvSpPr/>
            <p:nvPr/>
          </p:nvSpPr>
          <p:spPr>
            <a:xfrm rot="-5400000">
              <a:off x="6048298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5" name="Google Shape;175;p15"/>
            <p:cNvSpPr/>
            <p:nvPr/>
          </p:nvSpPr>
          <p:spPr>
            <a:xfrm rot="5400000">
              <a:off x="6810149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6" name="Google Shape;176;p15"/>
            <p:cNvSpPr/>
            <p:nvPr/>
          </p:nvSpPr>
          <p:spPr>
            <a:xfrm rot="-5400000">
              <a:off x="6810273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7" name="Google Shape;177;p15"/>
            <p:cNvSpPr/>
            <p:nvPr/>
          </p:nvSpPr>
          <p:spPr>
            <a:xfrm rot="5400000">
              <a:off x="6810149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8" name="Google Shape;178;p15"/>
            <p:cNvSpPr/>
            <p:nvPr/>
          </p:nvSpPr>
          <p:spPr>
            <a:xfrm rot="-5400000">
              <a:off x="6810273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9" name="Google Shape;179;p15"/>
            <p:cNvSpPr/>
            <p:nvPr/>
          </p:nvSpPr>
          <p:spPr>
            <a:xfrm rot="5400000">
              <a:off x="6810149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0" name="Google Shape;180;p15"/>
            <p:cNvSpPr/>
            <p:nvPr/>
          </p:nvSpPr>
          <p:spPr>
            <a:xfrm rot="-5400000">
              <a:off x="6810273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1" name="Google Shape;181;p15"/>
            <p:cNvSpPr/>
            <p:nvPr/>
          </p:nvSpPr>
          <p:spPr>
            <a:xfrm rot="5400000">
              <a:off x="6810149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2" name="Google Shape;182;p15"/>
            <p:cNvSpPr/>
            <p:nvPr/>
          </p:nvSpPr>
          <p:spPr>
            <a:xfrm rot="5400000">
              <a:off x="6810149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3" name="Google Shape;183;p15"/>
            <p:cNvSpPr/>
            <p:nvPr/>
          </p:nvSpPr>
          <p:spPr>
            <a:xfrm rot="-5400000">
              <a:off x="6810273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4" name="Google Shape;184;p15"/>
            <p:cNvSpPr/>
            <p:nvPr/>
          </p:nvSpPr>
          <p:spPr>
            <a:xfrm rot="5400000">
              <a:off x="6810149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5" name="Google Shape;185;p15"/>
            <p:cNvSpPr/>
            <p:nvPr/>
          </p:nvSpPr>
          <p:spPr>
            <a:xfrm rot="-5400000">
              <a:off x="6810273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6" name="Google Shape;186;p15"/>
            <p:cNvSpPr/>
            <p:nvPr/>
          </p:nvSpPr>
          <p:spPr>
            <a:xfrm rot="5400000">
              <a:off x="757217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7" name="Google Shape;187;p15"/>
            <p:cNvSpPr/>
            <p:nvPr/>
          </p:nvSpPr>
          <p:spPr>
            <a:xfrm rot="-5400000">
              <a:off x="7572299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8" name="Google Shape;188;p15"/>
            <p:cNvSpPr/>
            <p:nvPr/>
          </p:nvSpPr>
          <p:spPr>
            <a:xfrm rot="5400000">
              <a:off x="757217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9" name="Google Shape;189;p15"/>
            <p:cNvSpPr/>
            <p:nvPr/>
          </p:nvSpPr>
          <p:spPr>
            <a:xfrm rot="-5400000">
              <a:off x="7572299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0" name="Google Shape;190;p15"/>
            <p:cNvSpPr/>
            <p:nvPr/>
          </p:nvSpPr>
          <p:spPr>
            <a:xfrm rot="5400000">
              <a:off x="757217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1" name="Google Shape;191;p15"/>
            <p:cNvSpPr/>
            <p:nvPr/>
          </p:nvSpPr>
          <p:spPr>
            <a:xfrm rot="-5400000">
              <a:off x="7572299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2" name="Google Shape;192;p15"/>
            <p:cNvSpPr/>
            <p:nvPr/>
          </p:nvSpPr>
          <p:spPr>
            <a:xfrm rot="5400000">
              <a:off x="757217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3" name="Google Shape;193;p15"/>
            <p:cNvSpPr/>
            <p:nvPr/>
          </p:nvSpPr>
          <p:spPr>
            <a:xfrm rot="5400000">
              <a:off x="757217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4" name="Google Shape;194;p15"/>
            <p:cNvSpPr/>
            <p:nvPr/>
          </p:nvSpPr>
          <p:spPr>
            <a:xfrm rot="-5400000">
              <a:off x="7572299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5" name="Google Shape;195;p15"/>
            <p:cNvSpPr/>
            <p:nvPr/>
          </p:nvSpPr>
          <p:spPr>
            <a:xfrm rot="5400000">
              <a:off x="757217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6" name="Google Shape;196;p15"/>
            <p:cNvSpPr/>
            <p:nvPr/>
          </p:nvSpPr>
          <p:spPr>
            <a:xfrm rot="-5400000">
              <a:off x="7572299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7" name="Google Shape;197;p15"/>
            <p:cNvSpPr/>
            <p:nvPr/>
          </p:nvSpPr>
          <p:spPr>
            <a:xfrm rot="5400000">
              <a:off x="8334253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8" name="Google Shape;198;p15"/>
            <p:cNvSpPr/>
            <p:nvPr/>
          </p:nvSpPr>
          <p:spPr>
            <a:xfrm rot="-5400000">
              <a:off x="8334377" y="219061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9" name="Google Shape;199;p15"/>
            <p:cNvSpPr/>
            <p:nvPr/>
          </p:nvSpPr>
          <p:spPr>
            <a:xfrm rot="5400000">
              <a:off x="8334253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0" name="Google Shape;200;p15"/>
            <p:cNvSpPr/>
            <p:nvPr/>
          </p:nvSpPr>
          <p:spPr>
            <a:xfrm rot="-5400000">
              <a:off x="8334377" y="304787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1" name="Google Shape;201;p15"/>
            <p:cNvSpPr/>
            <p:nvPr/>
          </p:nvSpPr>
          <p:spPr>
            <a:xfrm rot="5400000">
              <a:off x="8334253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2" name="Google Shape;202;p15"/>
            <p:cNvSpPr/>
            <p:nvPr/>
          </p:nvSpPr>
          <p:spPr>
            <a:xfrm rot="-5400000">
              <a:off x="8334377" y="390514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3" name="Google Shape;203;p15"/>
            <p:cNvSpPr/>
            <p:nvPr/>
          </p:nvSpPr>
          <p:spPr>
            <a:xfrm rot="5400000">
              <a:off x="8334253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4" name="Google Shape;204;p15"/>
            <p:cNvSpPr/>
            <p:nvPr/>
          </p:nvSpPr>
          <p:spPr>
            <a:xfrm rot="5400000">
              <a:off x="8334253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5" name="Google Shape;205;p15"/>
            <p:cNvSpPr/>
            <p:nvPr/>
          </p:nvSpPr>
          <p:spPr>
            <a:xfrm rot="-5400000">
              <a:off x="8334377" y="47618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6" name="Google Shape;206;p15"/>
            <p:cNvSpPr/>
            <p:nvPr/>
          </p:nvSpPr>
          <p:spPr>
            <a:xfrm rot="5400000">
              <a:off x="8334253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7" name="Google Shape;207;p15"/>
            <p:cNvSpPr/>
            <p:nvPr/>
          </p:nvSpPr>
          <p:spPr>
            <a:xfrm rot="-5400000">
              <a:off x="8334377" y="13334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8" name="Google Shape;208;p15"/>
            <p:cNvSpPr/>
            <p:nvPr/>
          </p:nvSpPr>
          <p:spPr>
            <a:xfrm rot="5400000">
              <a:off x="4524225" y="176215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9" name="Google Shape;209;p15"/>
            <p:cNvSpPr/>
            <p:nvPr/>
          </p:nvSpPr>
          <p:spPr>
            <a:xfrm rot="5400000">
              <a:off x="4524225" y="261942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0" name="Google Shape;210;p15"/>
            <p:cNvSpPr/>
            <p:nvPr/>
          </p:nvSpPr>
          <p:spPr>
            <a:xfrm rot="5400000">
              <a:off x="4524225" y="3476684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1" name="Google Shape;211;p15"/>
            <p:cNvSpPr/>
            <p:nvPr/>
          </p:nvSpPr>
          <p:spPr>
            <a:xfrm rot="5400000">
              <a:off x="4524225" y="4333949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2" name="Google Shape;212;p15"/>
            <p:cNvSpPr/>
            <p:nvPr/>
          </p:nvSpPr>
          <p:spPr>
            <a:xfrm rot="-5400000">
              <a:off x="4738699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3" name="Google Shape;213;p15"/>
            <p:cNvSpPr/>
            <p:nvPr/>
          </p:nvSpPr>
          <p:spPr>
            <a:xfrm rot="5400000">
              <a:off x="4524225" y="47725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4" name="Google Shape;214;p15"/>
            <p:cNvSpPr/>
            <p:nvPr/>
          </p:nvSpPr>
          <p:spPr>
            <a:xfrm rot="5400000">
              <a:off x="4524225" y="904990"/>
              <a:ext cx="857400" cy="762000"/>
            </a:xfrm>
            <a:prstGeom prst="triangle">
              <a:avLst>
                <a:gd name="adj" fmla="val 50000"/>
              </a:avLst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5" name="Google Shape;215;p15"/>
            <p:cNvSpPr/>
            <p:nvPr/>
          </p:nvSpPr>
          <p:spPr>
            <a:xfrm rot="-5400000" flipH="1">
              <a:off x="4738699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6" name="Google Shape;216;p15"/>
            <p:cNvSpPr/>
            <p:nvPr/>
          </p:nvSpPr>
          <p:spPr>
            <a:xfrm rot="-5400000">
              <a:off x="5500674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7" name="Google Shape;217;p15"/>
            <p:cNvSpPr/>
            <p:nvPr/>
          </p:nvSpPr>
          <p:spPr>
            <a:xfrm rot="-5400000" flipH="1">
              <a:off x="5500674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8" name="Google Shape;218;p15"/>
            <p:cNvSpPr/>
            <p:nvPr/>
          </p:nvSpPr>
          <p:spPr>
            <a:xfrm rot="-5400000">
              <a:off x="6262648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9" name="Google Shape;219;p15"/>
            <p:cNvSpPr/>
            <p:nvPr/>
          </p:nvSpPr>
          <p:spPr>
            <a:xfrm rot="-5400000" flipH="1">
              <a:off x="6262648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0" name="Google Shape;220;p15"/>
            <p:cNvSpPr/>
            <p:nvPr/>
          </p:nvSpPr>
          <p:spPr>
            <a:xfrm rot="-5400000">
              <a:off x="7024623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1" name="Google Shape;221;p15"/>
            <p:cNvSpPr/>
            <p:nvPr/>
          </p:nvSpPr>
          <p:spPr>
            <a:xfrm rot="-5400000" flipH="1">
              <a:off x="7024623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2" name="Google Shape;222;p15"/>
            <p:cNvSpPr/>
            <p:nvPr/>
          </p:nvSpPr>
          <p:spPr>
            <a:xfrm rot="-5400000">
              <a:off x="7786649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3" name="Google Shape;223;p15"/>
            <p:cNvSpPr/>
            <p:nvPr/>
          </p:nvSpPr>
          <p:spPr>
            <a:xfrm rot="-5400000" flipH="1">
              <a:off x="7786649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4" name="Google Shape;224;p15"/>
            <p:cNvSpPr/>
            <p:nvPr/>
          </p:nvSpPr>
          <p:spPr>
            <a:xfrm rot="-5400000">
              <a:off x="8548727" y="4548163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5" name="Google Shape;225;p15"/>
            <p:cNvSpPr/>
            <p:nvPr/>
          </p:nvSpPr>
          <p:spPr>
            <a:xfrm rot="-5400000" flipH="1">
              <a:off x="8548727" y="-166420"/>
              <a:ext cx="428700" cy="762000"/>
            </a:xfrm>
            <a:prstGeom prst="rtTriangle">
              <a:avLst/>
            </a:prstGeom>
            <a:solidFill>
              <a:srgbClr val="FFE599"/>
            </a:solidFill>
            <a:ln w="9525" cap="flat" cmpd="sng">
              <a:solidFill>
                <a:srgbClr val="FFFFFF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26" name="Google Shape;226;p15"/>
          <p:cNvSpPr/>
          <p:nvPr/>
        </p:nvSpPr>
        <p:spPr>
          <a:xfrm>
            <a:off x="1527325" y="1290025"/>
            <a:ext cx="6089400" cy="25635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27" name="Google Shape;227;p15"/>
          <p:cNvSpPr txBox="1">
            <a:spLocks noGrp="1"/>
          </p:cNvSpPr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3200" b="1">
                <a:solidFill>
                  <a:srgbClr val="212121"/>
                </a:solidFill>
              </a:defRPr>
            </a:lvl9pPr>
          </a:lstStyle>
          <a:p>
            <a:endParaRPr/>
          </a:p>
        </p:txBody>
      </p:sp>
      <p:sp>
        <p:nvSpPr>
          <p:cNvPr id="228" name="Google Shape;228;p1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1pPr>
            <a:lvl2pPr lvl="1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2pPr>
            <a:lvl3pPr lvl="2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3pPr>
            <a:lvl4pPr lvl="3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4pPr>
            <a:lvl5pPr lvl="4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5pPr>
            <a:lvl6pPr lvl="5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6pPr>
            <a:lvl7pPr lvl="6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7pPr>
            <a:lvl8pPr lvl="7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8pPr>
            <a:lvl9pPr lvl="8" algn="r" rtl="0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616161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1">
  <p:cSld name="AUTOLAYOUT_11">
    <p:bg>
      <p:bgPr>
        <a:solidFill>
          <a:srgbClr val="FFFFFF"/>
        </a:solidFill>
        <a:effectLst/>
      </p:bgPr>
    </p:bg>
    <p:spTree>
      <p:nvGrpSpPr>
        <p:cNvPr id="1" name="Shape 22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0" name="Google Shape;230;p16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31" name="Google Shape;231;p16"/>
          <p:cNvGrpSpPr/>
          <p:nvPr/>
        </p:nvGrpSpPr>
        <p:grpSpPr>
          <a:xfrm>
            <a:off x="10350" y="10500"/>
            <a:ext cx="9123300" cy="5122500"/>
            <a:chOff x="10350" y="10500"/>
            <a:chExt cx="9123300" cy="5122500"/>
          </a:xfrm>
        </p:grpSpPr>
        <p:sp>
          <p:nvSpPr>
            <p:cNvPr id="232" name="Google Shape;232;p16"/>
            <p:cNvSpPr/>
            <p:nvPr/>
          </p:nvSpPr>
          <p:spPr>
            <a:xfrm>
              <a:off x="10350" y="10500"/>
              <a:ext cx="9123300" cy="5122500"/>
            </a:xfrm>
            <a:prstGeom prst="rect">
              <a:avLst/>
            </a:prstGeom>
            <a:solidFill>
              <a:srgbClr val="FFB300"/>
            </a:solidFill>
            <a:ln w="19050" cap="flat" cmpd="sng">
              <a:solidFill>
                <a:schemeClr val="lt1"/>
              </a:solidFill>
              <a:prstDash val="solid"/>
              <a:miter lim="8000"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3" name="Google Shape;233;p16"/>
            <p:cNvSpPr/>
            <p:nvPr/>
          </p:nvSpPr>
          <p:spPr>
            <a:xfrm>
              <a:off x="181125" y="181125"/>
              <a:ext cx="8795400" cy="4781100"/>
            </a:xfrm>
            <a:prstGeom prst="rect">
              <a:avLst/>
            </a:pr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34" name="Google Shape;234;p16"/>
          <p:cNvSpPr txBox="1">
            <a:spLocks noGrp="1"/>
          </p:cNvSpPr>
          <p:nvPr>
            <p:ph type="title"/>
          </p:nvPr>
        </p:nvSpPr>
        <p:spPr>
          <a:xfrm>
            <a:off x="811650" y="645325"/>
            <a:ext cx="5482500" cy="1656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4800"/>
              <a:buNone/>
              <a:defRPr sz="4800" b="1">
                <a:solidFill>
                  <a:srgbClr val="FFB300"/>
                </a:solidFill>
              </a:defRPr>
            </a:lvl9pPr>
          </a:lstStyle>
          <a:p>
            <a:endParaRPr/>
          </a:p>
        </p:txBody>
      </p:sp>
      <p:sp>
        <p:nvSpPr>
          <p:cNvPr id="235" name="Google Shape;235;p16"/>
          <p:cNvSpPr txBox="1">
            <a:spLocks noGrp="1"/>
          </p:cNvSpPr>
          <p:nvPr>
            <p:ph type="body" idx="1"/>
          </p:nvPr>
        </p:nvSpPr>
        <p:spPr>
          <a:xfrm>
            <a:off x="811650" y="2530150"/>
            <a:ext cx="2465100" cy="193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6" name="Google Shape;236;p16"/>
          <p:cNvSpPr txBox="1">
            <a:spLocks noGrp="1"/>
          </p:cNvSpPr>
          <p:nvPr>
            <p:ph type="body" idx="2"/>
          </p:nvPr>
        </p:nvSpPr>
        <p:spPr>
          <a:xfrm>
            <a:off x="3346263" y="2530150"/>
            <a:ext cx="2465100" cy="193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7" name="Google Shape;237;p16"/>
          <p:cNvSpPr txBox="1">
            <a:spLocks noGrp="1"/>
          </p:cNvSpPr>
          <p:nvPr>
            <p:ph type="body" idx="3"/>
          </p:nvPr>
        </p:nvSpPr>
        <p:spPr>
          <a:xfrm>
            <a:off x="5880875" y="2530813"/>
            <a:ext cx="2465100" cy="1930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1pPr>
            <a:lvl2pPr marL="914400" lvl="1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2pPr>
            <a:lvl3pPr marL="1371600" lvl="2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3pPr>
            <a:lvl4pPr marL="1828800" lvl="3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4pPr>
            <a:lvl5pPr marL="2286000" lvl="4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5pPr>
            <a:lvl6pPr marL="2743200" lvl="5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6pPr>
            <a:lvl7pPr marL="3200400" lvl="6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●"/>
              <a:defRPr sz="1200">
                <a:solidFill>
                  <a:schemeClr val="dk2"/>
                </a:solidFill>
              </a:defRPr>
            </a:lvl7pPr>
            <a:lvl8pPr marL="3657600" lvl="7" indent="-3048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200"/>
              <a:buChar char="○"/>
              <a:defRPr sz="1200">
                <a:solidFill>
                  <a:schemeClr val="dk2"/>
                </a:solidFill>
              </a:defRPr>
            </a:lvl8pPr>
            <a:lvl9pPr marL="4114800" lvl="8" indent="-3048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200"/>
              <a:buChar char="■"/>
              <a:defRPr sz="12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38" name="Google Shape;238;p1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5">
  <p:cSld name="AUTOLAYOUT_13">
    <p:bg>
      <p:bgPr>
        <a:solidFill>
          <a:srgbClr val="FFFFFF"/>
        </a:solidFill>
        <a:effectLst/>
      </p:bgPr>
    </p:bg>
    <p:spTree>
      <p:nvGrpSpPr>
        <p:cNvPr id="1" name="Shape 2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0" name="Google Shape;240;p17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grpSp>
        <p:nvGrpSpPr>
          <p:cNvPr id="241" name="Google Shape;241;p17"/>
          <p:cNvGrpSpPr/>
          <p:nvPr/>
        </p:nvGrpSpPr>
        <p:grpSpPr>
          <a:xfrm>
            <a:off x="809650" y="887725"/>
            <a:ext cx="7524600" cy="3641441"/>
            <a:chOff x="809650" y="887725"/>
            <a:chExt cx="7524600" cy="3641441"/>
          </a:xfrm>
        </p:grpSpPr>
        <p:sp>
          <p:nvSpPr>
            <p:cNvPr id="242" name="Google Shape;242;p17"/>
            <p:cNvSpPr/>
            <p:nvPr/>
          </p:nvSpPr>
          <p:spPr>
            <a:xfrm>
              <a:off x="809650" y="887725"/>
              <a:ext cx="7524600" cy="3456650"/>
            </a:xfrm>
            <a:prstGeom prst="flowChartProcess">
              <a:avLst/>
            </a:pr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3" name="Google Shape;243;p17"/>
            <p:cNvSpPr/>
            <p:nvPr/>
          </p:nvSpPr>
          <p:spPr>
            <a:xfrm rot="10800000">
              <a:off x="1076300" y="4212066"/>
              <a:ext cx="548700" cy="317100"/>
            </a:xfrm>
            <a:prstGeom prst="triangle">
              <a:avLst>
                <a:gd name="adj" fmla="val 50000"/>
              </a:avLst>
            </a:prstGeom>
            <a:solidFill>
              <a:srgbClr val="FFB3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244" name="Google Shape;244;p17"/>
          <p:cNvSpPr txBox="1">
            <a:spLocks noGrp="1"/>
          </p:cNvSpPr>
          <p:nvPr>
            <p:ph type="body" idx="1"/>
          </p:nvPr>
        </p:nvSpPr>
        <p:spPr>
          <a:xfrm>
            <a:off x="1219225" y="1373750"/>
            <a:ext cx="6705300" cy="2484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556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2000"/>
              <a:buChar char="●"/>
              <a:defRPr sz="2000">
                <a:solidFill>
                  <a:schemeClr val="lt1"/>
                </a:solidFill>
              </a:defRPr>
            </a:lvl1pPr>
            <a:lvl2pPr marL="914400" lvl="1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2pPr>
            <a:lvl3pPr marL="1371600" lvl="2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3pPr>
            <a:lvl4pPr marL="1828800" lvl="3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4pPr>
            <a:lvl5pPr marL="2286000" lvl="4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5pPr>
            <a:lvl6pPr marL="2743200" lvl="5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6pPr>
            <a:lvl7pPr marL="3200400" lvl="6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●"/>
              <a:defRPr sz="1600">
                <a:solidFill>
                  <a:schemeClr val="lt1"/>
                </a:solidFill>
              </a:defRPr>
            </a:lvl7pPr>
            <a:lvl8pPr marL="3657600" lvl="7" indent="-3302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lt1"/>
              </a:buClr>
              <a:buSzPts val="1600"/>
              <a:buChar char="○"/>
              <a:defRPr sz="1600">
                <a:solidFill>
                  <a:schemeClr val="lt1"/>
                </a:solidFill>
              </a:defRPr>
            </a:lvl8pPr>
            <a:lvl9pPr marL="4114800" lvl="8" indent="-3302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lt1"/>
              </a:buClr>
              <a:buSzPts val="1600"/>
              <a:buChar char="■"/>
              <a:defRPr sz="1600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45" name="Google Shape;245;p1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4">
  <p:cSld name="AUTOLAYOUT_14">
    <p:bg>
      <p:bgPr>
        <a:solidFill>
          <a:srgbClr val="FFFFFF"/>
        </a:solidFill>
        <a:effectLst/>
      </p:bgPr>
    </p:bg>
    <p:spTree>
      <p:nvGrpSpPr>
        <p:cNvPr id="1" name="Shape 2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7" name="Google Shape;247;p18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48" name="Google Shape;248;p18"/>
          <p:cNvSpPr txBox="1">
            <a:spLocks noGrp="1"/>
          </p:cNvSpPr>
          <p:nvPr>
            <p:ph type="body" idx="1"/>
          </p:nvPr>
        </p:nvSpPr>
        <p:spPr>
          <a:xfrm>
            <a:off x="4624000" y="317975"/>
            <a:ext cx="3718500" cy="351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49" name="Google Shape;249;p18"/>
          <p:cNvSpPr txBox="1">
            <a:spLocks noGrp="1"/>
          </p:cNvSpPr>
          <p:nvPr>
            <p:ph type="body" idx="2"/>
          </p:nvPr>
        </p:nvSpPr>
        <p:spPr>
          <a:xfrm>
            <a:off x="810900" y="317975"/>
            <a:ext cx="3718500" cy="35133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1600"/>
              <a:buChar char="●"/>
              <a:defRPr sz="1600">
                <a:solidFill>
                  <a:srgbClr val="FFFFFF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●"/>
              <a:defRPr sz="1400">
                <a:solidFill>
                  <a:srgbClr val="FFFFFF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1400"/>
              <a:buChar char="○"/>
              <a:defRPr sz="1400">
                <a:solidFill>
                  <a:srgbClr val="FFFFFF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rgbClr val="FFFFFF"/>
              </a:buClr>
              <a:buSzPts val="1400"/>
              <a:buChar char="■"/>
              <a:defRPr sz="1400">
                <a:solidFill>
                  <a:srgbClr val="FFFFFF"/>
                </a:solidFill>
              </a:defRPr>
            </a:lvl9pPr>
          </a:lstStyle>
          <a:p>
            <a:endParaRPr/>
          </a:p>
        </p:txBody>
      </p:sp>
      <p:sp>
        <p:nvSpPr>
          <p:cNvPr id="250" name="Google Shape;250;p1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rgbClr val="FFFFFF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Postavitev po meri 6">
  <p:cSld name="AUTOLAYOUT_15">
    <p:bg>
      <p:bgPr>
        <a:solidFill>
          <a:srgbClr val="FFFFFF"/>
        </a:solidFill>
        <a:effectLst/>
      </p:bgPr>
    </p:bg>
    <p:spTree>
      <p:nvGrpSpPr>
        <p:cNvPr id="1" name="Shape 2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2" name="Google Shape;252;p19"/>
          <p:cNvSpPr/>
          <p:nvPr/>
        </p:nvSpPr>
        <p:spPr>
          <a:xfrm>
            <a:off x="0" y="0"/>
            <a:ext cx="9144000" cy="5143500"/>
          </a:xfrm>
          <a:prstGeom prst="rect">
            <a:avLst/>
          </a:prstGeom>
          <a:solidFill>
            <a:schemeClr val="l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3" name="Google Shape;253;p19"/>
          <p:cNvSpPr/>
          <p:nvPr/>
        </p:nvSpPr>
        <p:spPr>
          <a:xfrm>
            <a:off x="-25" y="0"/>
            <a:ext cx="9144000" cy="1741500"/>
          </a:xfrm>
          <a:prstGeom prst="rect">
            <a:avLst/>
          </a:pr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4" name="Google Shape;254;p19"/>
          <p:cNvSpPr/>
          <p:nvPr/>
        </p:nvSpPr>
        <p:spPr>
          <a:xfrm>
            <a:off x="6551675" y="0"/>
            <a:ext cx="2592300" cy="1741500"/>
          </a:xfrm>
          <a:prstGeom prst="rect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5" name="Google Shape;255;p19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6" name="Google Shape;256;p19"/>
          <p:cNvSpPr/>
          <p:nvPr/>
        </p:nvSpPr>
        <p:spPr>
          <a:xfrm rot="10800000">
            <a:off x="3991228" y="0"/>
            <a:ext cx="1727100" cy="1741500"/>
          </a:xfrm>
          <a:prstGeom prst="flowChartDelay">
            <a:avLst/>
          </a:prstGeom>
          <a:solidFill>
            <a:srgbClr val="FFFFFF">
              <a:alpha val="1254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7" name="Google Shape;257;p19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8" name="Google Shape;258;p19"/>
          <p:cNvSpPr/>
          <p:nvPr/>
        </p:nvSpPr>
        <p:spPr>
          <a:xfrm rot="10800000">
            <a:off x="4431837" y="0"/>
            <a:ext cx="1727100" cy="1741500"/>
          </a:xfrm>
          <a:prstGeom prst="flowChartDelay">
            <a:avLst/>
          </a:prstGeom>
          <a:solidFill>
            <a:srgbClr val="FFFFFF">
              <a:alpha val="18820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59" name="Google Shape;259;p19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B3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0" name="Google Shape;260;p19"/>
          <p:cNvSpPr/>
          <p:nvPr/>
        </p:nvSpPr>
        <p:spPr>
          <a:xfrm rot="10800000">
            <a:off x="4856511" y="0"/>
            <a:ext cx="1727100" cy="1741500"/>
          </a:xfrm>
          <a:prstGeom prst="flowChartDelay">
            <a:avLst/>
          </a:prstGeom>
          <a:solidFill>
            <a:srgbClr val="FFFFFF">
              <a:alpha val="25099"/>
            </a:srgb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261" name="Google Shape;261;p1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3559500" cy="13737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1pPr>
            <a:lvl2pPr lvl="1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2pPr>
            <a:lvl3pPr lvl="2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3pPr>
            <a:lvl4pPr lvl="3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4pPr>
            <a:lvl5pPr lvl="4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5pPr>
            <a:lvl6pPr lvl="5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6pPr>
            <a:lvl7pPr lvl="6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7pPr>
            <a:lvl8pPr lvl="7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8pPr>
            <a:lvl9pPr lvl="8" algn="l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  <a:defRPr sz="2800" b="1">
                <a:solidFill>
                  <a:schemeClr val="lt1"/>
                </a:solidFill>
              </a:defRPr>
            </a:lvl9pPr>
          </a:lstStyle>
          <a:p>
            <a:endParaRPr/>
          </a:p>
        </p:txBody>
      </p:sp>
      <p:sp>
        <p:nvSpPr>
          <p:cNvPr id="262" name="Google Shape;262;p19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41241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3" name="Google Shape;263;p19"/>
          <p:cNvSpPr txBox="1">
            <a:spLocks noGrp="1"/>
          </p:cNvSpPr>
          <p:nvPr>
            <p:ph type="body" idx="2"/>
          </p:nvPr>
        </p:nvSpPr>
        <p:spPr>
          <a:xfrm>
            <a:off x="4668277" y="1920450"/>
            <a:ext cx="4124100" cy="27042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30200" algn="l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600"/>
              <a:buChar char="●"/>
              <a:defRPr sz="1600">
                <a:solidFill>
                  <a:schemeClr val="dk2"/>
                </a:solidFill>
              </a:defRPr>
            </a:lvl1pPr>
            <a:lvl2pPr marL="914400" lvl="1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2pPr>
            <a:lvl3pPr marL="1371600" lvl="2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3pPr>
            <a:lvl4pPr marL="1828800" lvl="3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4pPr>
            <a:lvl5pPr marL="2286000" lvl="4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5pPr>
            <a:lvl6pPr marL="2743200" lvl="5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6pPr>
            <a:lvl7pPr marL="3200400" lvl="6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 sz="1400">
                <a:solidFill>
                  <a:schemeClr val="dk2"/>
                </a:solidFill>
              </a:defRPr>
            </a:lvl7pPr>
            <a:lvl8pPr marL="3657600" lvl="7" indent="-317500" algn="l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 sz="1400">
                <a:solidFill>
                  <a:schemeClr val="dk2"/>
                </a:solidFill>
              </a:defRPr>
            </a:lvl8pPr>
            <a:lvl9pPr marL="4114800" lvl="8" indent="-317500" algn="l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 sz="1400"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264" name="Google Shape;264;p1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1pPr>
            <a:lvl2pPr lvl="1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2pPr>
            <a:lvl3pPr lvl="2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3pPr>
            <a:lvl4pPr lvl="3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4pPr>
            <a:lvl5pPr lvl="4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5pPr>
            <a:lvl6pPr lvl="5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6pPr>
            <a:lvl7pPr lvl="6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7pPr>
            <a:lvl8pPr lvl="7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8pPr>
            <a:lvl9pPr lvl="8" algn="r">
              <a:lnSpc>
                <a:spcPct val="100000"/>
              </a:lnSpc>
              <a:spcAft>
                <a:spcPts val="0"/>
              </a:spcAft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Google Shape;14;p3"/>
          <p:cNvSpPr txBox="1">
            <a:spLocks noGrp="1"/>
          </p:cNvSpPr>
          <p:nvPr>
            <p:ph type="title"/>
          </p:nvPr>
        </p:nvSpPr>
        <p:spPr>
          <a:xfrm>
            <a:off x="311700" y="2150850"/>
            <a:ext cx="8520600" cy="841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15" name="Google Shape;15;p3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body" type="tx">
  <p:cSld name="TITLE_AND_BODY">
    <p:spTree>
      <p:nvGrpSpPr>
        <p:cNvPr id="1" name="Shape 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Google Shape;17;p4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18" name="Google Shape;18;p4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19" name="Google Shape;19;p4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wo columns" type="twoColTx">
  <p:cSld name="TITLE_AND_TWO_COLUMNS">
    <p:spTree>
      <p:nvGrpSpPr>
        <p:cNvPr id="1" name="Shape 2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Google Shape;21;p5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2" name="Google Shape;22;p5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3" name="Google Shape;23;p5"/>
          <p:cNvSpPr txBox="1">
            <a:spLocks noGrp="1"/>
          </p:cNvSpPr>
          <p:nvPr>
            <p:ph type="body" idx="2"/>
          </p:nvPr>
        </p:nvSpPr>
        <p:spPr>
          <a:xfrm>
            <a:off x="4832400" y="1152475"/>
            <a:ext cx="3999900" cy="3416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 rtl="0">
              <a:spcBef>
                <a:spcPts val="0"/>
              </a:spcBef>
              <a:spcAft>
                <a:spcPts val="0"/>
              </a:spcAft>
              <a:buSzPts val="1400"/>
              <a:buChar char="●"/>
              <a:defRPr sz="14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24" name="Google Shape;24;p5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" type="titleOnly">
  <p:cSld name="TITLE_ONLY">
    <p:spTree>
      <p:nvGrpSpPr>
        <p:cNvPr id="1" name="Shape 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Google Shape;26;p6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2800"/>
              <a:buNone/>
              <a:defRPr/>
            </a:lvl9pPr>
          </a:lstStyle>
          <a:p>
            <a:endParaRPr/>
          </a:p>
        </p:txBody>
      </p:sp>
      <p:sp>
        <p:nvSpPr>
          <p:cNvPr id="27" name="Google Shape;27;p6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One column text">
  <p:cSld name="ONE_COLUMN_TEXT">
    <p:spTree>
      <p:nvGrpSpPr>
        <p:cNvPr id="1" name="Shape 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Google Shape;29;p7"/>
          <p:cNvSpPr txBox="1">
            <a:spLocks noGrp="1"/>
          </p:cNvSpPr>
          <p:nvPr>
            <p:ph type="title"/>
          </p:nvPr>
        </p:nvSpPr>
        <p:spPr>
          <a:xfrm>
            <a:off x="311700" y="555600"/>
            <a:ext cx="2808000" cy="755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1pPr>
            <a:lvl2pPr lvl="1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2pPr>
            <a:lvl3pPr lvl="2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3pPr>
            <a:lvl4pPr lvl="3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4pPr>
            <a:lvl5pPr lvl="4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5pPr>
            <a:lvl6pPr lvl="5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6pPr>
            <a:lvl7pPr lvl="6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7pPr>
            <a:lvl8pPr lvl="7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8pPr>
            <a:lvl9pPr lvl="8" rtl="0">
              <a:spcBef>
                <a:spcPts val="0"/>
              </a:spcBef>
              <a:spcAft>
                <a:spcPts val="0"/>
              </a:spcAft>
              <a:buSzPts val="2400"/>
              <a:buNone/>
              <a:defRPr sz="2400"/>
            </a:lvl9pPr>
          </a:lstStyle>
          <a:p>
            <a:endParaRPr/>
          </a:p>
        </p:txBody>
      </p:sp>
      <p:sp>
        <p:nvSpPr>
          <p:cNvPr id="30" name="Google Shape;30;p7"/>
          <p:cNvSpPr txBox="1">
            <a:spLocks noGrp="1"/>
          </p:cNvSpPr>
          <p:nvPr>
            <p:ph type="body" idx="1"/>
          </p:nvPr>
        </p:nvSpPr>
        <p:spPr>
          <a:xfrm>
            <a:off x="311700" y="1389600"/>
            <a:ext cx="2808000" cy="3179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04800" rtl="0">
              <a:spcBef>
                <a:spcPts val="0"/>
              </a:spcBef>
              <a:spcAft>
                <a:spcPts val="0"/>
              </a:spcAft>
              <a:buSzPts val="1200"/>
              <a:buChar char="●"/>
              <a:defRPr sz="1200"/>
            </a:lvl1pPr>
            <a:lvl2pPr marL="914400" lvl="1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2pPr>
            <a:lvl3pPr marL="1371600" lvl="2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3pPr>
            <a:lvl4pPr marL="1828800" lvl="3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4pPr>
            <a:lvl5pPr marL="2286000" lvl="4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5pPr>
            <a:lvl6pPr marL="2743200" lvl="5" indent="-304800" rtl="0">
              <a:spcBef>
                <a:spcPts val="1600"/>
              </a:spcBef>
              <a:spcAft>
                <a:spcPts val="0"/>
              </a:spcAft>
              <a:buSzPts val="1200"/>
              <a:buChar char="■"/>
              <a:defRPr sz="1200"/>
            </a:lvl6pPr>
            <a:lvl7pPr marL="3200400" lvl="6" indent="-304800" rtl="0">
              <a:spcBef>
                <a:spcPts val="1600"/>
              </a:spcBef>
              <a:spcAft>
                <a:spcPts val="0"/>
              </a:spcAft>
              <a:buSzPts val="1200"/>
              <a:buChar char="●"/>
              <a:defRPr sz="1200"/>
            </a:lvl7pPr>
            <a:lvl8pPr marL="3657600" lvl="7" indent="-304800" rtl="0">
              <a:spcBef>
                <a:spcPts val="1600"/>
              </a:spcBef>
              <a:spcAft>
                <a:spcPts val="0"/>
              </a:spcAft>
              <a:buSzPts val="1200"/>
              <a:buChar char="○"/>
              <a:defRPr sz="1200"/>
            </a:lvl8pPr>
            <a:lvl9pPr marL="4114800" lvl="8" indent="-304800" rtl="0">
              <a:spcBef>
                <a:spcPts val="1600"/>
              </a:spcBef>
              <a:spcAft>
                <a:spcPts val="1600"/>
              </a:spcAft>
              <a:buSzPts val="1200"/>
              <a:buChar char="■"/>
              <a:defRPr sz="1200"/>
            </a:lvl9pPr>
          </a:lstStyle>
          <a:p>
            <a:endParaRPr/>
          </a:p>
        </p:txBody>
      </p:sp>
      <p:sp>
        <p:nvSpPr>
          <p:cNvPr id="31" name="Google Shape;31;p7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3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Google Shape;33;p8"/>
          <p:cNvSpPr txBox="1">
            <a:spLocks noGrp="1"/>
          </p:cNvSpPr>
          <p:nvPr>
            <p:ph type="title"/>
          </p:nvPr>
        </p:nvSpPr>
        <p:spPr>
          <a:xfrm>
            <a:off x="490250" y="450150"/>
            <a:ext cx="6367800" cy="40908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1pPr>
            <a:lvl2pPr lvl="1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 rtl="0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  <p:sp>
        <p:nvSpPr>
          <p:cNvPr id="34" name="Google Shape;34;p8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3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" name="Google Shape;36;p9"/>
          <p:cNvSpPr/>
          <p:nvPr/>
        </p:nvSpPr>
        <p:spPr>
          <a:xfrm>
            <a:off x="4572000" y="-125"/>
            <a:ext cx="4572000" cy="5143500"/>
          </a:xfrm>
          <a:prstGeom prst="rect">
            <a:avLst/>
          </a:prstGeom>
          <a:solidFill>
            <a:schemeClr val="l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7" name="Google Shape;37;p9"/>
          <p:cNvSpPr txBox="1">
            <a:spLocks noGrp="1"/>
          </p:cNvSpPr>
          <p:nvPr>
            <p:ph type="title"/>
          </p:nvPr>
        </p:nvSpPr>
        <p:spPr>
          <a:xfrm>
            <a:off x="265500" y="1233175"/>
            <a:ext cx="4045200" cy="14823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4200"/>
              <a:buNone/>
              <a:defRPr sz="4200"/>
            </a:lvl9pPr>
          </a:lstStyle>
          <a:p>
            <a:endParaRPr/>
          </a:p>
        </p:txBody>
      </p:sp>
      <p:sp>
        <p:nvSpPr>
          <p:cNvPr id="38" name="Google Shape;38;p9"/>
          <p:cNvSpPr txBox="1">
            <a:spLocks noGrp="1"/>
          </p:cNvSpPr>
          <p:nvPr>
            <p:ph type="subTitle" idx="1"/>
          </p:nvPr>
        </p:nvSpPr>
        <p:spPr>
          <a:xfrm>
            <a:off x="265500" y="2803075"/>
            <a:ext cx="4045200" cy="1235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2100"/>
              <a:buNone/>
              <a:defRPr sz="2100"/>
            </a:lvl9pPr>
          </a:lstStyle>
          <a:p>
            <a:endParaRPr/>
          </a:p>
        </p:txBody>
      </p:sp>
      <p:sp>
        <p:nvSpPr>
          <p:cNvPr id="39" name="Google Shape;39;p9"/>
          <p:cNvSpPr txBox="1">
            <a:spLocks noGrp="1"/>
          </p:cNvSpPr>
          <p:nvPr>
            <p:ph type="body" idx="2"/>
          </p:nvPr>
        </p:nvSpPr>
        <p:spPr>
          <a:xfrm>
            <a:off x="4939500" y="724075"/>
            <a:ext cx="3837000" cy="369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342900" rtl="0">
              <a:spcBef>
                <a:spcPts val="0"/>
              </a:spcBef>
              <a:spcAft>
                <a:spcPts val="0"/>
              </a:spcAft>
              <a:buSzPts val="1800"/>
              <a:buChar char="●"/>
              <a:defRPr/>
            </a:lvl1pPr>
            <a:lvl2pPr marL="914400" lvl="1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2pPr>
            <a:lvl3pPr marL="1371600" lvl="2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3pPr>
            <a:lvl4pPr marL="1828800" lvl="3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4pPr>
            <a:lvl5pPr marL="2286000" lvl="4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5pPr>
            <a:lvl6pPr marL="2743200" lvl="5" indent="-317500" rtl="0">
              <a:spcBef>
                <a:spcPts val="1600"/>
              </a:spcBef>
              <a:spcAft>
                <a:spcPts val="0"/>
              </a:spcAft>
              <a:buSzPts val="1400"/>
              <a:buChar char="■"/>
              <a:defRPr/>
            </a:lvl6pPr>
            <a:lvl7pPr marL="3200400" lvl="6" indent="-317500" rtl="0">
              <a:spcBef>
                <a:spcPts val="1600"/>
              </a:spcBef>
              <a:spcAft>
                <a:spcPts val="0"/>
              </a:spcAft>
              <a:buSzPts val="1400"/>
              <a:buChar char="●"/>
              <a:defRPr/>
            </a:lvl7pPr>
            <a:lvl8pPr marL="3657600" lvl="7" indent="-317500" rtl="0">
              <a:spcBef>
                <a:spcPts val="1600"/>
              </a:spcBef>
              <a:spcAft>
                <a:spcPts val="0"/>
              </a:spcAft>
              <a:buSzPts val="1400"/>
              <a:buChar char="○"/>
              <a:defRPr/>
            </a:lvl8pPr>
            <a:lvl9pPr marL="4114800" lvl="8" indent="-317500" rtl="0">
              <a:spcBef>
                <a:spcPts val="1600"/>
              </a:spcBef>
              <a:spcAft>
                <a:spcPts val="1600"/>
              </a:spcAft>
              <a:buSzPts val="1400"/>
              <a:buChar char="■"/>
              <a:defRPr/>
            </a:lvl9pPr>
          </a:lstStyle>
          <a:p>
            <a:endParaRPr/>
          </a:p>
        </p:txBody>
      </p:sp>
      <p:sp>
        <p:nvSpPr>
          <p:cNvPr id="40" name="Google Shape;40;p9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Caption">
  <p:cSld name="CAPTION_ONLY">
    <p:spTree>
      <p:nvGrpSpPr>
        <p:cNvPr id="1" name="Shape 4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" name="Google Shape;42;p10"/>
          <p:cNvSpPr txBox="1">
            <a:spLocks noGrp="1"/>
          </p:cNvSpPr>
          <p:nvPr>
            <p:ph type="body" idx="1"/>
          </p:nvPr>
        </p:nvSpPr>
        <p:spPr>
          <a:xfrm>
            <a:off x="311700" y="4230575"/>
            <a:ext cx="5998800" cy="6051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marL="457200" lvl="0" indent="-22860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800"/>
              <a:buNone/>
              <a:defRPr/>
            </a:lvl1pPr>
          </a:lstStyle>
          <a:p>
            <a:endParaRPr/>
          </a:p>
        </p:txBody>
      </p:sp>
      <p:sp>
        <p:nvSpPr>
          <p:cNvPr id="43" name="Google Shape;43;p10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buNone/>
              <a:defRPr/>
            </a:lvl1pPr>
            <a:lvl2pPr lvl="1" rtl="0">
              <a:buNone/>
              <a:defRPr/>
            </a:lvl2pPr>
            <a:lvl3pPr lvl="2" rtl="0">
              <a:buNone/>
              <a:defRPr/>
            </a:lvl3pPr>
            <a:lvl4pPr lvl="3" rtl="0">
              <a:buNone/>
              <a:defRPr/>
            </a:lvl4pPr>
            <a:lvl5pPr lvl="4" rtl="0">
              <a:buNone/>
              <a:defRPr/>
            </a:lvl5pPr>
            <a:lvl6pPr lvl="5" rtl="0">
              <a:buNone/>
              <a:defRPr/>
            </a:lvl6pPr>
            <a:lvl7pPr lvl="6" rtl="0">
              <a:buNone/>
              <a:defRPr/>
            </a:lvl7pPr>
            <a:lvl8pPr lvl="7" rtl="0">
              <a:buNone/>
              <a:defRPr/>
            </a:lvl8pPr>
            <a:lvl9pPr lvl="8" rtl="0">
              <a:buNone/>
              <a:defRPr/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lt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311700" y="445025"/>
            <a:ext cx="85206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1pPr>
            <a:lvl2pPr lvl="1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2pPr>
            <a:lvl3pPr lvl="2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3pPr>
            <a:lvl4pPr lvl="3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4pPr>
            <a:lvl5pPr lvl="4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5pPr>
            <a:lvl6pPr lvl="5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6pPr>
            <a:lvl7pPr lvl="6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7pPr>
            <a:lvl8pPr lvl="7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8pPr>
            <a:lvl9pPr lvl="8" rtl="0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2800"/>
              <a:buNone/>
              <a:defRPr sz="2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311700" y="1152475"/>
            <a:ext cx="85206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4290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1800"/>
              <a:buChar char="●"/>
              <a:defRPr sz="1800">
                <a:solidFill>
                  <a:schemeClr val="dk2"/>
                </a:solidFill>
              </a:defRPr>
            </a:lvl1pPr>
            <a:lvl2pPr marL="914400" lvl="1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2pPr>
            <a:lvl3pPr marL="1371600" lvl="2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3pPr>
            <a:lvl4pPr marL="1828800" lvl="3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4pPr>
            <a:lvl5pPr marL="2286000" lvl="4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5pPr>
            <a:lvl6pPr marL="2743200" lvl="5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6pPr>
            <a:lvl7pPr marL="3200400" lvl="6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●"/>
              <a:defRPr>
                <a:solidFill>
                  <a:schemeClr val="dk2"/>
                </a:solidFill>
              </a:defRPr>
            </a:lvl7pPr>
            <a:lvl8pPr marL="3657600" lvl="7" indent="-317500" rtl="0">
              <a:lnSpc>
                <a:spcPct val="115000"/>
              </a:lnSpc>
              <a:spcBef>
                <a:spcPts val="1600"/>
              </a:spcBef>
              <a:spcAft>
                <a:spcPts val="0"/>
              </a:spcAft>
              <a:buClr>
                <a:schemeClr val="dk2"/>
              </a:buClr>
              <a:buSzPts val="1400"/>
              <a:buChar char="○"/>
              <a:defRPr>
                <a:solidFill>
                  <a:schemeClr val="dk2"/>
                </a:solidFill>
              </a:defRPr>
            </a:lvl8pPr>
            <a:lvl9pPr marL="4114800" lvl="8" indent="-317500" rtl="0">
              <a:lnSpc>
                <a:spcPct val="115000"/>
              </a:lnSpc>
              <a:spcBef>
                <a:spcPts val="1600"/>
              </a:spcBef>
              <a:spcAft>
                <a:spcPts val="1600"/>
              </a:spcAft>
              <a:buClr>
                <a:schemeClr val="dk2"/>
              </a:buClr>
              <a:buSzPts val="1400"/>
              <a:buChar char="■"/>
              <a:defRPr>
                <a:solidFill>
                  <a:schemeClr val="dk2"/>
                </a:solidFill>
              </a:defRPr>
            </a:lvl9pPr>
          </a:lstStyle>
          <a:p>
            <a:endParaRPr/>
          </a:p>
        </p:txBody>
      </p:sp>
      <p:sp>
        <p:nvSpPr>
          <p:cNvPr id="8" name="Google Shape;8;p1"/>
          <p:cNvSpPr txBox="1">
            <a:spLocks noGrp="1"/>
          </p:cNvSpPr>
          <p:nvPr>
            <p:ph type="sldNum" idx="12"/>
          </p:nvPr>
        </p:nvSpPr>
        <p:spPr>
          <a:xfrm>
            <a:off x="8472458" y="4663217"/>
            <a:ext cx="548700" cy="3936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r" rtl="0">
              <a:buNone/>
              <a:defRPr sz="1000">
                <a:solidFill>
                  <a:schemeClr val="dk2"/>
                </a:solidFill>
              </a:defRPr>
            </a:lvl1pPr>
            <a:lvl2pPr lvl="1" algn="r" rtl="0">
              <a:buNone/>
              <a:defRPr sz="1000">
                <a:solidFill>
                  <a:schemeClr val="dk2"/>
                </a:solidFill>
              </a:defRPr>
            </a:lvl2pPr>
            <a:lvl3pPr lvl="2" algn="r" rtl="0">
              <a:buNone/>
              <a:defRPr sz="1000">
                <a:solidFill>
                  <a:schemeClr val="dk2"/>
                </a:solidFill>
              </a:defRPr>
            </a:lvl3pPr>
            <a:lvl4pPr lvl="3" algn="r" rtl="0">
              <a:buNone/>
              <a:defRPr sz="1000">
                <a:solidFill>
                  <a:schemeClr val="dk2"/>
                </a:solidFill>
              </a:defRPr>
            </a:lvl4pPr>
            <a:lvl5pPr lvl="4" algn="r" rtl="0">
              <a:buNone/>
              <a:defRPr sz="1000">
                <a:solidFill>
                  <a:schemeClr val="dk2"/>
                </a:solidFill>
              </a:defRPr>
            </a:lvl5pPr>
            <a:lvl6pPr lvl="5" algn="r" rtl="0">
              <a:buNone/>
              <a:defRPr sz="1000">
                <a:solidFill>
                  <a:schemeClr val="dk2"/>
                </a:solidFill>
              </a:defRPr>
            </a:lvl6pPr>
            <a:lvl7pPr lvl="6" algn="r" rtl="0">
              <a:buNone/>
              <a:defRPr sz="1000">
                <a:solidFill>
                  <a:schemeClr val="dk2"/>
                </a:solidFill>
              </a:defRPr>
            </a:lvl7pPr>
            <a:lvl8pPr lvl="7" algn="r" rtl="0">
              <a:buNone/>
              <a:defRPr sz="1000">
                <a:solidFill>
                  <a:schemeClr val="dk2"/>
                </a:solidFill>
              </a:defRPr>
            </a:lvl8pPr>
            <a:lvl9pPr lvl="8" algn="r" rtl="0">
              <a:buNone/>
              <a:defRPr sz="1000">
                <a:solidFill>
                  <a:schemeClr val="dk2"/>
                </a:solidFill>
              </a:defRPr>
            </a:lvl9pPr>
          </a:lstStyle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sl"/>
              <a:t>‹#›</a:t>
            </a:fld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0" r:id="rId3"/>
    <p:sldLayoutId id="2147483651" r:id="rId4"/>
    <p:sldLayoutId id="2147483652" r:id="rId5"/>
    <p:sldLayoutId id="2147483653" r:id="rId6"/>
    <p:sldLayoutId id="2147483654" r:id="rId7"/>
    <p:sldLayoutId id="2147483655" r:id="rId8"/>
    <p:sldLayoutId id="2147483656" r:id="rId9"/>
    <p:sldLayoutId id="2147483657" r:id="rId10"/>
    <p:sldLayoutId id="2147483658" r:id="rId11"/>
    <p:sldLayoutId id="2147483659" r:id="rId12"/>
    <p:sldLayoutId id="2147483660" r:id="rId13"/>
    <p:sldLayoutId id="2147483661" r:id="rId14"/>
    <p:sldLayoutId id="2147483662" r:id="rId15"/>
    <p:sldLayoutId id="2147483663" r:id="rId16"/>
    <p:sldLayoutId id="2147483664" r:id="rId17"/>
    <p:sldLayoutId id="2147483665" r:id="rId18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4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8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8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3.xml"/><Relationship Id="rId4" Type="http://schemas.openxmlformats.org/officeDocument/2006/relationships/image" Target="../media/image2.png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4.xml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6.jpg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8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9" name="Google Shape;269;p20"/>
          <p:cNvSpPr txBox="1">
            <a:spLocks noGrp="1"/>
          </p:cNvSpPr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dirty="0"/>
              <a:t>Kaj je bilo značilno za zgodnji kapitalizem</a:t>
            </a: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600" b="0" dirty="0"/>
              <a:t>Učbenik </a:t>
            </a:r>
            <a:r>
              <a:rPr lang="sl" sz="2600" b="0" dirty="0" smtClean="0"/>
              <a:t>116 -</a:t>
            </a:r>
            <a:r>
              <a:rPr lang="sl" sz="2600" b="0" dirty="0"/>
              <a:t>117</a:t>
            </a:r>
            <a:endParaRPr sz="2600" b="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1" name="Google Shape;331;p29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8325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2. </a:t>
            </a:r>
            <a:endParaRPr/>
          </a:p>
        </p:txBody>
      </p:sp>
      <p:sp>
        <p:nvSpPr>
          <p:cNvPr id="332" name="Google Shape;332;p29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41241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33" name="Google Shape;333;p29"/>
          <p:cNvSpPr txBox="1">
            <a:spLocks noGrp="1"/>
          </p:cNvSpPr>
          <p:nvPr>
            <p:ph type="body" idx="2"/>
          </p:nvPr>
        </p:nvSpPr>
        <p:spPr>
          <a:xfrm>
            <a:off x="4668277" y="1920450"/>
            <a:ext cx="41241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34" name="Google Shape;334;p29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027000" y="738775"/>
            <a:ext cx="7765375" cy="3972623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9" name="Google Shape;339;p30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66771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700"/>
              <a:t>3. Kakšna se ti zdijo navodila lastnikom tovarn iz vira. Zapiši vsaj 4 povedi.</a:t>
            </a:r>
            <a:endParaRPr sz="2700"/>
          </a:p>
        </p:txBody>
      </p:sp>
      <p:sp>
        <p:nvSpPr>
          <p:cNvPr id="340" name="Google Shape;340;p30"/>
          <p:cNvSpPr txBox="1">
            <a:spLocks noGrp="1"/>
          </p:cNvSpPr>
          <p:nvPr>
            <p:ph type="body" idx="1"/>
          </p:nvPr>
        </p:nvSpPr>
        <p:spPr>
          <a:xfrm>
            <a:off x="324475" y="1920450"/>
            <a:ext cx="41241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sp>
        <p:nvSpPr>
          <p:cNvPr id="341" name="Google Shape;341;p30"/>
          <p:cNvSpPr txBox="1">
            <a:spLocks noGrp="1"/>
          </p:cNvSpPr>
          <p:nvPr>
            <p:ph type="body" idx="2"/>
          </p:nvPr>
        </p:nvSpPr>
        <p:spPr>
          <a:xfrm>
            <a:off x="4668277" y="1920450"/>
            <a:ext cx="41241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endParaRPr/>
          </a:p>
        </p:txBody>
      </p:sp>
      <p:pic>
        <p:nvPicPr>
          <p:cNvPr id="342" name="Google Shape;342;p30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1644600" y="1863050"/>
            <a:ext cx="5356971" cy="2988251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7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4" name="Google Shape;274;p21"/>
          <p:cNvSpPr txBox="1">
            <a:spLocks noGrp="1"/>
          </p:cNvSpPr>
          <p:nvPr>
            <p:ph type="title"/>
          </p:nvPr>
        </p:nvSpPr>
        <p:spPr>
          <a:xfrm>
            <a:off x="232550" y="609450"/>
            <a:ext cx="6355200" cy="8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457200" lvl="0" indent="-406400" algn="l" rtl="0">
              <a:spcBef>
                <a:spcPts val="0"/>
              </a:spcBef>
              <a:spcAft>
                <a:spcPts val="0"/>
              </a:spcAft>
              <a:buSzPts val="2800"/>
              <a:buAutoNum type="arabicPeriod"/>
            </a:pPr>
            <a:r>
              <a:rPr lang="sl"/>
              <a:t>Temelji kapitalistične miselnosti</a:t>
            </a:r>
            <a:endParaRPr/>
          </a:p>
        </p:txBody>
      </p:sp>
      <p:sp>
        <p:nvSpPr>
          <p:cNvPr id="275" name="Google Shape;275;p21"/>
          <p:cNvSpPr txBox="1">
            <a:spLocks noGrp="1"/>
          </p:cNvSpPr>
          <p:nvPr>
            <p:ph type="body" idx="1"/>
          </p:nvPr>
        </p:nvSpPr>
        <p:spPr>
          <a:xfrm>
            <a:off x="308775" y="2286000"/>
            <a:ext cx="2690400" cy="22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2000"/>
              <a:t>Z razmahom trgovine in obrti se v Evropi v 16. in 17. stoletju pojavi KAPITALIZEM.</a:t>
            </a:r>
            <a:endParaRPr sz="2000"/>
          </a:p>
        </p:txBody>
      </p:sp>
      <p:sp>
        <p:nvSpPr>
          <p:cNvPr id="276" name="Google Shape;276;p21"/>
          <p:cNvSpPr txBox="1">
            <a:spLocks noGrp="1"/>
          </p:cNvSpPr>
          <p:nvPr>
            <p:ph type="body" idx="2"/>
          </p:nvPr>
        </p:nvSpPr>
        <p:spPr>
          <a:xfrm>
            <a:off x="3226538" y="2286000"/>
            <a:ext cx="2690400" cy="2248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2000" b="1">
                <a:solidFill>
                  <a:srgbClr val="CC4125"/>
                </a:solidFill>
              </a:rPr>
              <a:t>KAPITALIZEM = </a:t>
            </a:r>
            <a:r>
              <a:rPr lang="sl" sz="2000" b="1"/>
              <a:t>gospodarski sistem, ki temelji na zasebni lastnini in vlaganju denarnih vlog v proizvodnjo.</a:t>
            </a:r>
            <a:endParaRPr sz="2000"/>
          </a:p>
        </p:txBody>
      </p:sp>
      <p:sp>
        <p:nvSpPr>
          <p:cNvPr id="277" name="Google Shape;277;p21"/>
          <p:cNvSpPr txBox="1">
            <a:spLocks noGrp="1"/>
          </p:cNvSpPr>
          <p:nvPr>
            <p:ph type="body" idx="3"/>
          </p:nvPr>
        </p:nvSpPr>
        <p:spPr>
          <a:xfrm>
            <a:off x="6140575" y="2076925"/>
            <a:ext cx="2690400" cy="2457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1600"/>
              </a:spcAft>
              <a:buNone/>
            </a:pPr>
            <a:r>
              <a:rPr lang="sl" sz="1800"/>
              <a:t>Lastniki </a:t>
            </a:r>
            <a:r>
              <a:rPr lang="sl" sz="1800" b="1"/>
              <a:t>(KAPITALISTI) </a:t>
            </a:r>
            <a:r>
              <a:rPr lang="sl" sz="1800"/>
              <a:t>denarnih vlog so svoj denar </a:t>
            </a:r>
            <a:r>
              <a:rPr lang="sl" sz="1800" b="1"/>
              <a:t>(KAPITAL) </a:t>
            </a:r>
            <a:r>
              <a:rPr lang="sl" sz="1800"/>
              <a:t>vlagali v trgovino in obrt, kar jim je </a:t>
            </a:r>
            <a:r>
              <a:rPr lang="sl" sz="1800" b="1"/>
              <a:t>prinašalo dobičke, </a:t>
            </a:r>
            <a:r>
              <a:rPr lang="sl" sz="1800"/>
              <a:t>ki so jih ponovno vlagali v druge dejavnosti - postanejo bogati in vplivni.</a:t>
            </a:r>
            <a:endParaRPr sz="23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2" name="Google Shape;282;p22"/>
          <p:cNvSpPr txBox="1">
            <a:spLocks noGrp="1"/>
          </p:cNvSpPr>
          <p:nvPr>
            <p:ph type="body" idx="1"/>
          </p:nvPr>
        </p:nvSpPr>
        <p:spPr>
          <a:xfrm>
            <a:off x="4947375" y="543650"/>
            <a:ext cx="3855900" cy="19263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sl">
                <a:solidFill>
                  <a:schemeClr val="dk2"/>
                </a:solidFill>
              </a:rPr>
              <a:t>Kapitalisti </a:t>
            </a:r>
            <a:r>
              <a:rPr lang="sl" smtClean="0">
                <a:solidFill>
                  <a:schemeClr val="dk2"/>
                </a:solidFill>
              </a:rPr>
              <a:t>so se začeli združevati, </a:t>
            </a:r>
            <a:r>
              <a:rPr lang="sl">
                <a:solidFill>
                  <a:schemeClr val="dk2"/>
                </a:solidFill>
              </a:rPr>
              <a:t>vsak je v posel vložil le </a:t>
            </a:r>
            <a:r>
              <a:rPr lang="sl" b="1">
                <a:solidFill>
                  <a:schemeClr val="dk2"/>
                </a:solidFill>
              </a:rPr>
              <a:t>DEL denarja.</a:t>
            </a:r>
            <a:endParaRPr b="1" dirty="0">
              <a:solidFill>
                <a:schemeClr val="dk2"/>
              </a:solidFill>
            </a:endParaRPr>
          </a:p>
        </p:txBody>
      </p:sp>
      <p:sp>
        <p:nvSpPr>
          <p:cNvPr id="283" name="Google Shape;283;p22"/>
          <p:cNvSpPr txBox="1">
            <a:spLocks noGrp="1"/>
          </p:cNvSpPr>
          <p:nvPr>
            <p:ph type="body" idx="2"/>
          </p:nvPr>
        </p:nvSpPr>
        <p:spPr>
          <a:xfrm>
            <a:off x="4947375" y="1603000"/>
            <a:ext cx="3855900" cy="2985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/>
              <a:t>Tako se pojavijo </a:t>
            </a:r>
            <a:r>
              <a:rPr lang="sl" b="1"/>
              <a:t>DELNIŠKE DRUŽBE,</a:t>
            </a:r>
            <a:r>
              <a:rPr lang="sl"/>
              <a:t> ki začnejo izdajati potrdila o lastništvu oziroma </a:t>
            </a:r>
            <a:r>
              <a:rPr lang="sl" b="1"/>
              <a:t>DELNICE,</a:t>
            </a:r>
            <a:r>
              <a:rPr lang="sl"/>
              <a:t> s katerimi so na </a:t>
            </a:r>
            <a:r>
              <a:rPr lang="sl" b="1"/>
              <a:t>BORZAH </a:t>
            </a:r>
            <a:r>
              <a:rPr lang="sl"/>
              <a:t>trgovali.</a:t>
            </a:r>
            <a:endParaRPr/>
          </a:p>
        </p:txBody>
      </p:sp>
      <p:pic>
        <p:nvPicPr>
          <p:cNvPr id="284" name="Google Shape;284;p22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515750" y="156500"/>
            <a:ext cx="3598275" cy="2700600"/>
          </a:xfrm>
          <a:prstGeom prst="rect">
            <a:avLst/>
          </a:prstGeom>
          <a:noFill/>
          <a:ln>
            <a:noFill/>
          </a:ln>
        </p:spPr>
      </p:pic>
      <p:pic>
        <p:nvPicPr>
          <p:cNvPr id="285" name="Google Shape;285;p22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884163" y="2857100"/>
            <a:ext cx="2861450" cy="2146075"/>
          </a:xfrm>
          <a:prstGeom prst="rect">
            <a:avLst/>
          </a:prstGeom>
          <a:noFill/>
          <a:ln>
            <a:noFill/>
          </a:ln>
        </p:spPr>
      </p:pic>
      <p:sp>
        <p:nvSpPr>
          <p:cNvPr id="286" name="Google Shape;286;p22"/>
          <p:cNvSpPr txBox="1"/>
          <p:nvPr/>
        </p:nvSpPr>
        <p:spPr>
          <a:xfrm>
            <a:off x="3745625" y="156500"/>
            <a:ext cx="2557521" cy="64249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rgbClr val="434343"/>
                </a:solidFill>
              </a:rPr>
              <a:t>Ena izmed prvih borz (18. </a:t>
            </a:r>
            <a:r>
              <a:rPr lang="sl" sz="1600" dirty="0" smtClean="0">
                <a:solidFill>
                  <a:srgbClr val="434343"/>
                </a:solidFill>
              </a:rPr>
              <a:t>stoletje).</a:t>
            </a:r>
            <a:endParaRPr sz="1600" dirty="0">
              <a:solidFill>
                <a:srgbClr val="434343"/>
              </a:solidFill>
            </a:endParaRPr>
          </a:p>
        </p:txBody>
      </p:sp>
      <p:sp>
        <p:nvSpPr>
          <p:cNvPr id="287" name="Google Shape;287;p22"/>
          <p:cNvSpPr txBox="1"/>
          <p:nvPr/>
        </p:nvSpPr>
        <p:spPr>
          <a:xfrm>
            <a:off x="3674974" y="4476675"/>
            <a:ext cx="2077755" cy="5265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 dirty="0">
                <a:solidFill>
                  <a:srgbClr val="434343"/>
                </a:solidFill>
              </a:rPr>
              <a:t>Borza danes v </a:t>
            </a:r>
            <a:r>
              <a:rPr lang="sl" sz="1600" dirty="0" smtClean="0">
                <a:solidFill>
                  <a:srgbClr val="434343"/>
                </a:solidFill>
              </a:rPr>
              <a:t>ZDA.</a:t>
            </a:r>
            <a:endParaRPr sz="1600" dirty="0">
              <a:solidFill>
                <a:srgbClr val="434343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2" name="Google Shape;292;p23"/>
          <p:cNvSpPr txBox="1">
            <a:spLocks noGrp="1"/>
          </p:cNvSpPr>
          <p:nvPr>
            <p:ph type="body" idx="3"/>
          </p:nvPr>
        </p:nvSpPr>
        <p:spPr>
          <a:xfrm>
            <a:off x="696950" y="696950"/>
            <a:ext cx="7917300" cy="4125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2000"/>
              <a:t>Z industrijsko revolucijo se je konec 18. stoletja razširila miselnost o </a:t>
            </a:r>
            <a:r>
              <a:rPr lang="sl" sz="2000" b="1"/>
              <a:t>GOSPODARSKI SVOBODI, </a:t>
            </a:r>
            <a:r>
              <a:rPr lang="sl" sz="2000"/>
              <a:t>ki spodbuja gospodarski razvoj.</a:t>
            </a:r>
            <a:endParaRPr sz="2000"/>
          </a:p>
          <a:p>
            <a:pPr marL="0" lvl="0" indent="0" algn="l" rtl="0">
              <a:spcBef>
                <a:spcPts val="1600"/>
              </a:spcBef>
              <a:spcAft>
                <a:spcPts val="0"/>
              </a:spcAft>
              <a:buNone/>
            </a:pPr>
            <a:r>
              <a:rPr lang="sl" sz="2000"/>
              <a:t>Temu pravimo tudi </a:t>
            </a:r>
            <a:r>
              <a:rPr lang="sl" sz="2000" b="1">
                <a:solidFill>
                  <a:srgbClr val="CC4125"/>
                </a:solidFill>
              </a:rPr>
              <a:t>LIBERALNI KAPITALIZEM:</a:t>
            </a:r>
            <a:endParaRPr sz="2000" b="1">
              <a:solidFill>
                <a:srgbClr val="CC4125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država ne posega v gospodarstvo,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o delovnih pogojih in plačah </a:t>
            </a:r>
            <a:r>
              <a:rPr lang="sl" sz="2000" b="1"/>
              <a:t>odločajo lastniki kapitala,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temelj je </a:t>
            </a:r>
            <a:r>
              <a:rPr lang="sl" sz="2000" b="1"/>
              <a:t>PROSTI TRG,</a:t>
            </a:r>
            <a:r>
              <a:rPr lang="sl" sz="2000"/>
              <a:t> ki ga oblikuje tekmovalnost in zakon ponudbe in povpraševanja,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cene izdelkov in storitev se svobodno oblikujejo na trgu.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9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7" name="Google Shape;297;p24"/>
          <p:cNvSpPr txBox="1">
            <a:spLocks noGrp="1"/>
          </p:cNvSpPr>
          <p:nvPr>
            <p:ph type="body" idx="1"/>
          </p:nvPr>
        </p:nvSpPr>
        <p:spPr>
          <a:xfrm>
            <a:off x="794525" y="404225"/>
            <a:ext cx="7554900" cy="38469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CC4125"/>
                </a:solidFill>
              </a:rPr>
              <a:t>PROBLEM!</a:t>
            </a:r>
            <a:endParaRPr>
              <a:solidFill>
                <a:srgbClr val="CC4125"/>
              </a:solidFill>
            </a:endParaRPr>
          </a:p>
          <a:p>
            <a:pPr marL="457200" lvl="0" indent="-355600" algn="l" rtl="0">
              <a:spcBef>
                <a:spcPts val="160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sl">
                <a:solidFill>
                  <a:srgbClr val="FFFFFF"/>
                </a:solidFill>
              </a:rPr>
              <a:t>Zagovorniki gospodarske svobode so </a:t>
            </a:r>
            <a:r>
              <a:rPr lang="sl" b="1">
                <a:solidFill>
                  <a:srgbClr val="CC4125"/>
                </a:solidFill>
              </a:rPr>
              <a:t>nasprotovali državi, da bi pomagala delavcem.</a:t>
            </a:r>
            <a:endParaRPr b="1">
              <a:solidFill>
                <a:srgbClr val="CC4125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sl">
                <a:solidFill>
                  <a:srgbClr val="FFFFFF"/>
                </a:solidFill>
              </a:rPr>
              <a:t>Menili so, da bi zakoni, ki bi uvedli minimalne plače in boljše delovne pogoje, uničili svobodni trg in gospodarski razvoj.</a:t>
            </a:r>
            <a:endParaRPr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sl">
                <a:solidFill>
                  <a:srgbClr val="FFFFFF"/>
                </a:solidFill>
              </a:rPr>
              <a:t>Izobraženci menijo, da mora država in bogati ljudje pomagati delavcem - </a:t>
            </a:r>
            <a:r>
              <a:rPr lang="sl" b="1">
                <a:solidFill>
                  <a:srgbClr val="CC4125"/>
                </a:solidFill>
              </a:rPr>
              <a:t>PRAVIČNA DELITEV DOBIČKA,</a:t>
            </a:r>
            <a:r>
              <a:rPr lang="sl" b="1">
                <a:solidFill>
                  <a:srgbClr val="FFFFFF"/>
                </a:solidFill>
              </a:rPr>
              <a:t> ki bi odpravila velike družbene razlike.</a:t>
            </a:r>
            <a:endParaRPr b="1">
              <a:solidFill>
                <a:srgbClr val="FFFFFF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rgbClr val="FFFFFF"/>
              </a:buClr>
              <a:buSzPts val="2000"/>
              <a:buChar char="-"/>
            </a:pPr>
            <a:r>
              <a:rPr lang="sl">
                <a:solidFill>
                  <a:srgbClr val="FFFFFF"/>
                </a:solidFill>
              </a:rPr>
              <a:t>Lastniki kapitala potrebujejo delavce, da industrija lahko deluje.</a:t>
            </a:r>
            <a:endParaRPr>
              <a:solidFill>
                <a:srgbClr val="FFFFFF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2" name="Google Shape;302;p25"/>
          <p:cNvSpPr txBox="1">
            <a:spLocks noGrp="1"/>
          </p:cNvSpPr>
          <p:nvPr>
            <p:ph type="title"/>
          </p:nvPr>
        </p:nvSpPr>
        <p:spPr>
          <a:xfrm>
            <a:off x="308775" y="609450"/>
            <a:ext cx="6279000" cy="8778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/>
              <a:t>2. Svetovni gospodarski trikotnik</a:t>
            </a:r>
            <a:endParaRPr/>
          </a:p>
        </p:txBody>
      </p:sp>
      <p:sp>
        <p:nvSpPr>
          <p:cNvPr id="303" name="Google Shape;303;p25"/>
          <p:cNvSpPr txBox="1">
            <a:spLocks noGrp="1"/>
          </p:cNvSpPr>
          <p:nvPr>
            <p:ph type="body" idx="3"/>
          </p:nvPr>
        </p:nvSpPr>
        <p:spPr>
          <a:xfrm>
            <a:off x="308775" y="2090850"/>
            <a:ext cx="8522400" cy="2443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Zahodnoevropske države z razvitim pomorstvom ustvarjajo </a:t>
            </a:r>
            <a:r>
              <a:rPr lang="sl" sz="2000" b="1">
                <a:solidFill>
                  <a:schemeClr val="dk2"/>
                </a:solidFill>
              </a:rPr>
              <a:t>ČEZMORSKE KOLONIJE</a:t>
            </a:r>
            <a:r>
              <a:rPr lang="sl" sz="2000"/>
              <a:t> (Azija, Severna Amerika).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Kolonije evropskih držav v Afriki in Aziji so bile </a:t>
            </a:r>
            <a:r>
              <a:rPr lang="sl" sz="2000" b="1">
                <a:solidFill>
                  <a:srgbClr val="CC4125"/>
                </a:solidFill>
              </a:rPr>
              <a:t>TRGOVSKA IN POMORSKA OPORIŠČA.</a:t>
            </a:r>
            <a:endParaRPr sz="2000" b="1">
              <a:solidFill>
                <a:srgbClr val="CC4125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sl" sz="2000">
                <a:solidFill>
                  <a:schemeClr val="dk2"/>
                </a:solidFill>
              </a:rPr>
              <a:t>Nastaja trgovina v trikotniku  med Evropo, Afriko/ Azijo in Ameriko - </a:t>
            </a:r>
            <a:r>
              <a:rPr lang="sl" sz="2000" b="1">
                <a:solidFill>
                  <a:srgbClr val="CC4125"/>
                </a:solidFill>
              </a:rPr>
              <a:t>TRIKOTNA TRGOVINA.</a:t>
            </a:r>
            <a:endParaRPr sz="2000" b="1">
              <a:solidFill>
                <a:srgbClr val="CC4125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8" name="Google Shape;308;p26"/>
          <p:cNvSpPr txBox="1">
            <a:spLocks noGrp="1"/>
          </p:cNvSpPr>
          <p:nvPr>
            <p:ph type="title"/>
          </p:nvPr>
        </p:nvSpPr>
        <p:spPr>
          <a:xfrm>
            <a:off x="1885350" y="1897113"/>
            <a:ext cx="5373300" cy="13494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pic>
        <p:nvPicPr>
          <p:cNvPr id="309" name="Google Shape;309;p26"/>
          <p:cNvPicPr preferRelativeResize="0"/>
          <p:nvPr/>
        </p:nvPicPr>
        <p:blipFill>
          <a:blip r:embed="rId3">
            <a:alphaModFix/>
          </a:blip>
          <a:stretch>
            <a:fillRect/>
          </a:stretch>
        </p:blipFill>
        <p:spPr>
          <a:xfrm>
            <a:off x="362425" y="285750"/>
            <a:ext cx="4271376" cy="4271376"/>
          </a:xfrm>
          <a:prstGeom prst="rect">
            <a:avLst/>
          </a:prstGeom>
          <a:noFill/>
          <a:ln>
            <a:noFill/>
          </a:ln>
        </p:spPr>
      </p:pic>
      <p:pic>
        <p:nvPicPr>
          <p:cNvPr id="310" name="Google Shape;310;p26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4491988" y="953675"/>
            <a:ext cx="4505325" cy="3371850"/>
          </a:xfrm>
          <a:prstGeom prst="rect">
            <a:avLst/>
          </a:prstGeom>
          <a:noFill/>
          <a:ln>
            <a:noFill/>
          </a:ln>
        </p:spPr>
      </p:pic>
      <p:sp>
        <p:nvSpPr>
          <p:cNvPr id="311" name="Google Shape;311;p26"/>
          <p:cNvSpPr txBox="1"/>
          <p:nvPr/>
        </p:nvSpPr>
        <p:spPr>
          <a:xfrm>
            <a:off x="766650" y="4488375"/>
            <a:ext cx="36102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Prodaja sužnjev iz Afrike.</a:t>
            </a:r>
            <a:endParaRPr sz="1800"/>
          </a:p>
        </p:txBody>
      </p:sp>
      <p:sp>
        <p:nvSpPr>
          <p:cNvPr id="312" name="Google Shape;312;p26"/>
          <p:cNvSpPr txBox="1"/>
          <p:nvPr/>
        </p:nvSpPr>
        <p:spPr>
          <a:xfrm>
            <a:off x="4939550" y="4227950"/>
            <a:ext cx="3610200" cy="515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800"/>
              <a:t>Suženjsko delo.</a:t>
            </a:r>
            <a:endParaRPr sz="1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" name="Google Shape;317;p27"/>
          <p:cNvPicPr preferRelativeResize="0"/>
          <p:nvPr/>
        </p:nvPicPr>
        <p:blipFill rotWithShape="1">
          <a:blip r:embed="rId3">
            <a:alphaModFix amt="80000"/>
          </a:blip>
          <a:srcRect l="17779" r="17779"/>
          <a:stretch/>
        </p:blipFill>
        <p:spPr>
          <a:xfrm>
            <a:off x="0" y="0"/>
            <a:ext cx="9144001" cy="5143498"/>
          </a:xfrm>
          <a:prstGeom prst="rect">
            <a:avLst/>
          </a:prstGeom>
          <a:noFill/>
          <a:ln>
            <a:noFill/>
          </a:ln>
        </p:spPr>
      </p:pic>
      <p:sp>
        <p:nvSpPr>
          <p:cNvPr id="318" name="Google Shape;318;p27"/>
          <p:cNvSpPr txBox="1">
            <a:spLocks noGrp="1"/>
          </p:cNvSpPr>
          <p:nvPr>
            <p:ph type="body" idx="1"/>
          </p:nvPr>
        </p:nvSpPr>
        <p:spPr>
          <a:xfrm>
            <a:off x="487875" y="2793300"/>
            <a:ext cx="8210100" cy="2224800"/>
          </a:xfrm>
          <a:prstGeom prst="rect">
            <a:avLst/>
          </a:prstGeom>
          <a:solidFill>
            <a:srgbClr val="FFF2CC"/>
          </a:solidFill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sl" sz="2000">
                <a:solidFill>
                  <a:schemeClr val="dk2"/>
                </a:solidFill>
              </a:rPr>
              <a:t>Britanske ladje različno </a:t>
            </a:r>
            <a:r>
              <a:rPr lang="sl" sz="2000" b="1">
                <a:solidFill>
                  <a:schemeClr val="dk2"/>
                </a:solidFill>
              </a:rPr>
              <a:t>evropsko blago prevažajo v Afriko,</a:t>
            </a:r>
            <a:r>
              <a:rPr lang="sl" sz="2000">
                <a:solidFill>
                  <a:schemeClr val="dk2"/>
                </a:solidFill>
              </a:rPr>
              <a:t> kjer nato </a:t>
            </a:r>
            <a:r>
              <a:rPr lang="sl" sz="2000" b="1">
                <a:solidFill>
                  <a:schemeClr val="dk2"/>
                </a:solidFill>
              </a:rPr>
              <a:t>prevzamejo sužnje</a:t>
            </a:r>
            <a:r>
              <a:rPr lang="sl" sz="2000">
                <a:solidFill>
                  <a:schemeClr val="dk2"/>
                </a:solidFill>
              </a:rPr>
              <a:t> in jih </a:t>
            </a:r>
            <a:r>
              <a:rPr lang="sl" sz="2000" b="1">
                <a:solidFill>
                  <a:schemeClr val="dk2"/>
                </a:solidFill>
              </a:rPr>
              <a:t>prepeljejo v Severno Ameriko,</a:t>
            </a:r>
            <a:r>
              <a:rPr lang="sl" sz="2000">
                <a:solidFill>
                  <a:schemeClr val="dk2"/>
                </a:solidFill>
              </a:rPr>
              <a:t> jih tam prodajo ter </a:t>
            </a:r>
            <a:r>
              <a:rPr lang="sl" sz="2000" b="1">
                <a:solidFill>
                  <a:schemeClr val="dk2"/>
                </a:solidFill>
              </a:rPr>
              <a:t>naložijo ameriško </a:t>
            </a:r>
            <a:r>
              <a:rPr lang="sl" sz="2000">
                <a:solidFill>
                  <a:schemeClr val="dk2"/>
                </a:solidFill>
              </a:rPr>
              <a:t>blago za evropsko tržišče.</a:t>
            </a:r>
            <a:endParaRPr sz="2000">
              <a:solidFill>
                <a:schemeClr val="dk2"/>
              </a:solidFill>
            </a:endParaRPr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Clr>
                <a:schemeClr val="dk2"/>
              </a:buClr>
              <a:buSzPts val="2000"/>
              <a:buChar char="-"/>
            </a:pPr>
            <a:r>
              <a:rPr lang="sl" sz="2000">
                <a:solidFill>
                  <a:schemeClr val="dk2"/>
                </a:solidFill>
              </a:rPr>
              <a:t>Trikotna trgovina je angleškim trgovcem </a:t>
            </a:r>
            <a:r>
              <a:rPr lang="sl" sz="2000" b="1">
                <a:solidFill>
                  <a:schemeClr val="dk2"/>
                </a:solidFill>
              </a:rPr>
              <a:t>prinesla veliko denarja,</a:t>
            </a:r>
            <a:r>
              <a:rPr lang="sl" sz="2000">
                <a:solidFill>
                  <a:schemeClr val="dk2"/>
                </a:solidFill>
              </a:rPr>
              <a:t> ki so ga vložili v stroje in tovarne ter tako pripomogli </a:t>
            </a:r>
            <a:r>
              <a:rPr lang="sl" sz="2000" b="1">
                <a:solidFill>
                  <a:schemeClr val="dk2"/>
                </a:solidFill>
              </a:rPr>
              <a:t>k razvoju industrijske revolucije</a:t>
            </a:r>
            <a:r>
              <a:rPr lang="sl" sz="2000">
                <a:solidFill>
                  <a:schemeClr val="dk2"/>
                </a:solidFill>
              </a:rPr>
              <a:t> v Veliki Britaniji.</a:t>
            </a:r>
            <a:endParaRPr sz="2000">
              <a:solidFill>
                <a:schemeClr val="dk2"/>
              </a:solidFill>
            </a:endParaRPr>
          </a:p>
        </p:txBody>
      </p:sp>
      <p:pic>
        <p:nvPicPr>
          <p:cNvPr id="319" name="Google Shape;319;p27"/>
          <p:cNvPicPr preferRelativeResize="0"/>
          <p:nvPr/>
        </p:nvPicPr>
        <p:blipFill>
          <a:blip r:embed="rId4">
            <a:alphaModFix/>
          </a:blip>
          <a:stretch>
            <a:fillRect/>
          </a:stretch>
        </p:blipFill>
        <p:spPr>
          <a:xfrm>
            <a:off x="933925" y="223300"/>
            <a:ext cx="7220400" cy="2570001"/>
          </a:xfrm>
          <a:prstGeom prst="rect">
            <a:avLst/>
          </a:prstGeom>
          <a:noFill/>
          <a:ln>
            <a:noFill/>
          </a:ln>
        </p:spPr>
      </p:pic>
      <p:sp>
        <p:nvSpPr>
          <p:cNvPr id="320" name="Google Shape;320;p27"/>
          <p:cNvSpPr txBox="1"/>
          <p:nvPr/>
        </p:nvSpPr>
        <p:spPr>
          <a:xfrm>
            <a:off x="6947475" y="223300"/>
            <a:ext cx="1750500" cy="642900"/>
          </a:xfrm>
          <a:prstGeom prst="rect">
            <a:avLst/>
          </a:prstGeom>
          <a:solidFill>
            <a:srgbClr val="FFE599"/>
          </a:solidFill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 sz="1600"/>
              <a:t>Zemljevid trikotne trgovine.</a:t>
            </a:r>
            <a:endParaRPr sz="16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5" name="Google Shape;325;p28"/>
          <p:cNvSpPr txBox="1">
            <a:spLocks noGrp="1"/>
          </p:cNvSpPr>
          <p:nvPr>
            <p:ph type="title"/>
          </p:nvPr>
        </p:nvSpPr>
        <p:spPr>
          <a:xfrm>
            <a:off x="324475" y="148225"/>
            <a:ext cx="4623900" cy="1373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sl">
                <a:solidFill>
                  <a:srgbClr val="FFFFFF"/>
                </a:solidFill>
              </a:rPr>
              <a:t>Reši naloge s pomočjo učbenika</a:t>
            </a:r>
            <a:endParaRPr>
              <a:solidFill>
                <a:srgbClr val="FFFFFF"/>
              </a:solidFill>
            </a:endParaRPr>
          </a:p>
        </p:txBody>
      </p:sp>
      <p:sp>
        <p:nvSpPr>
          <p:cNvPr id="326" name="Google Shape;326;p28"/>
          <p:cNvSpPr txBox="1">
            <a:spLocks noGrp="1"/>
          </p:cNvSpPr>
          <p:nvPr>
            <p:ph type="body" idx="2"/>
          </p:nvPr>
        </p:nvSpPr>
        <p:spPr>
          <a:xfrm>
            <a:off x="585448" y="1920450"/>
            <a:ext cx="8206800" cy="27042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AutoNum type="arabicPeriod"/>
            </a:pPr>
            <a:r>
              <a:rPr lang="sl" sz="2000" b="1"/>
              <a:t>Razloži pojme:</a:t>
            </a:r>
            <a:endParaRPr sz="2000" b="1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KAPITALISTI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KAPITAL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DELNICE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DELNIŠKE DRUŽBE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PRAVIČNA DELITEV DOBIČKA</a:t>
            </a:r>
            <a:endParaRPr sz="2000"/>
          </a:p>
          <a:p>
            <a:pPr marL="457200" lvl="0" indent="-355600" algn="l" rtl="0">
              <a:spcBef>
                <a:spcPts val="0"/>
              </a:spcBef>
              <a:spcAft>
                <a:spcPts val="0"/>
              </a:spcAft>
              <a:buSzPts val="2000"/>
              <a:buChar char="-"/>
            </a:pPr>
            <a:r>
              <a:rPr lang="sl" sz="2000"/>
              <a:t>KAPITALIZEM</a:t>
            </a:r>
            <a:endParaRPr sz="20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Simple Light">
  <a:themeElements>
    <a:clrScheme name="Simple Light">
      <a:dk1>
        <a:srgbClr val="000000"/>
      </a:dk1>
      <a:lt1>
        <a:srgbClr val="FFFFFF"/>
      </a:lt1>
      <a:dk2>
        <a:srgbClr val="595959"/>
      </a:dk2>
      <a:lt2>
        <a:srgbClr val="EEEEEE"/>
      </a:lt2>
      <a:accent1>
        <a:srgbClr val="FFAB40"/>
      </a:accent1>
      <a:accent2>
        <a:srgbClr val="212121"/>
      </a:accent2>
      <a:accent3>
        <a:srgbClr val="78909C"/>
      </a:accent3>
      <a:accent4>
        <a:srgbClr val="FFAB40"/>
      </a:accent4>
      <a:accent5>
        <a:srgbClr val="0097A7"/>
      </a:accent5>
      <a:accent6>
        <a:srgbClr val="EEFF41"/>
      </a:accent6>
      <a:hlink>
        <a:srgbClr val="0097A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</TotalTime>
  <Words>431</Words>
  <Application>Microsoft Office PowerPoint</Application>
  <PresentationFormat>On-screen Show (16:9)</PresentationFormat>
  <Paragraphs>41</Paragraphs>
  <Slides>11</Slides>
  <Notes>11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Simple Light</vt:lpstr>
      <vt:lpstr>Kaj je bilo značilno za zgodnji kapitalizem  Učbenik 116 -117</vt:lpstr>
      <vt:lpstr>Temelji kapitalistične miselnosti</vt:lpstr>
      <vt:lpstr>PowerPoint Presentation</vt:lpstr>
      <vt:lpstr>PowerPoint Presentation</vt:lpstr>
      <vt:lpstr>PowerPoint Presentation</vt:lpstr>
      <vt:lpstr>2. Svetovni gospodarski trikotnik</vt:lpstr>
      <vt:lpstr>PowerPoint Presentation</vt:lpstr>
      <vt:lpstr>PowerPoint Presentation</vt:lpstr>
      <vt:lpstr>Reši naloge s pomočjo učbenika</vt:lpstr>
      <vt:lpstr>2. </vt:lpstr>
      <vt:lpstr>3. Kakšna se ti zdijo navodila lastnikom tovarn iz vira. Zapiši vsaj 4 povedi.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Kaj je bilo značilno za zgodnji kapitalizem  Učbenik 116 -117</dc:title>
  <cp:lastModifiedBy>Uporabnik sistema Windows</cp:lastModifiedBy>
  <cp:revision>1</cp:revision>
  <dcterms:modified xsi:type="dcterms:W3CDTF">2020-05-03T18:46:32Z</dcterms:modified>
</cp:coreProperties>
</file>