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14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FF0CCA4-2821-964B-8BB8-B5C14EA25562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77808B52-AD52-DF44-BC50-3F162AF443B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sl-SI" smtClean="0"/>
              <a:t>Click to edit Master title style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CCA4-2821-964B-8BB8-B5C14EA25562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08B52-AD52-DF44-BC50-3F162AF443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CCA4-2821-964B-8BB8-B5C14EA25562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08B52-AD52-DF44-BC50-3F162AF443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CCA4-2821-964B-8BB8-B5C14EA25562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08B52-AD52-DF44-BC50-3F162AF443B3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l-SI" smtClean="0"/>
              <a:t>Click to edit Master title style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FF0CCA4-2821-964B-8BB8-B5C14EA25562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08B52-AD52-DF44-BC50-3F162AF443B3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Click to edit Master subtitle style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sl-SI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CCA4-2821-964B-8BB8-B5C14EA25562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08B52-AD52-DF44-BC50-3F162AF443B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l-SI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CCA4-2821-964B-8BB8-B5C14EA25562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08B52-AD52-DF44-BC50-3F162AF443B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l-SI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FF0CCA4-2821-964B-8BB8-B5C14EA25562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08B52-AD52-DF44-BC50-3F162AF443B3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l-SI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CCA4-2821-964B-8BB8-B5C14EA25562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08B52-AD52-DF44-BC50-3F162AF443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FF0CCA4-2821-964B-8BB8-B5C14EA25562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08B52-AD52-DF44-BC50-3F162AF443B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sl-SI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sl-SI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Drag picture to placeholder or click icon to add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FF0CCA4-2821-964B-8BB8-B5C14EA25562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08B52-AD52-DF44-BC50-3F162AF443B3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sl-SI" smtClean="0"/>
              <a:t>Click to edit Master title style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sl-SI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l-SI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FFF0CCA4-2821-964B-8BB8-B5C14EA25562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77808B52-AD52-DF44-BC50-3F162AF443B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ZvzMMcKHVR4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Zuu4CFP-7rA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uu4CFP-7rA" TargetMode="External"/><Relationship Id="rId2" Type="http://schemas.openxmlformats.org/officeDocument/2006/relationships/hyperlink" Target="https://www.youtube.com/watch?v=ZvzMMcKHVR4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Želim</a:t>
            </a:r>
            <a:r>
              <a:rPr lang="en-US" dirty="0" smtClean="0"/>
              <a:t> </a:t>
            </a:r>
            <a:r>
              <a:rPr lang="en-US" dirty="0" err="1" smtClean="0"/>
              <a:t>ti</a:t>
            </a:r>
            <a:r>
              <a:rPr lang="en-US" dirty="0" smtClean="0"/>
              <a:t> </a:t>
            </a:r>
            <a:r>
              <a:rPr lang="en-US" dirty="0" err="1" smtClean="0"/>
              <a:t>veliko</a:t>
            </a:r>
            <a:r>
              <a:rPr lang="en-US" dirty="0" smtClean="0"/>
              <a:t> </a:t>
            </a:r>
            <a:r>
              <a:rPr lang="en-US" dirty="0" err="1" smtClean="0"/>
              <a:t>potrpežljivosti</a:t>
            </a:r>
            <a:r>
              <a:rPr lang="en-US" dirty="0" smtClean="0"/>
              <a:t>, </a:t>
            </a:r>
            <a:r>
              <a:rPr lang="en-US" dirty="0" err="1" smtClean="0"/>
              <a:t>vztrajnosti</a:t>
            </a:r>
            <a:r>
              <a:rPr lang="en-US" dirty="0" smtClean="0"/>
              <a:t> in </a:t>
            </a:r>
            <a:r>
              <a:rPr lang="en-US" dirty="0" err="1" smtClean="0"/>
              <a:t>užitkov</a:t>
            </a:r>
            <a:r>
              <a:rPr lang="en-US" dirty="0"/>
              <a:t> </a:t>
            </a:r>
            <a:r>
              <a:rPr lang="en-US" dirty="0" err="1" smtClean="0"/>
              <a:t>pri</a:t>
            </a:r>
            <a:r>
              <a:rPr lang="en-US" dirty="0" smtClean="0"/>
              <a:t> </a:t>
            </a:r>
            <a:r>
              <a:rPr lang="en-US" dirty="0" err="1" smtClean="0"/>
              <a:t>zadanem</a:t>
            </a:r>
            <a:r>
              <a:rPr lang="en-US" dirty="0" smtClean="0"/>
              <a:t> </a:t>
            </a:r>
            <a:r>
              <a:rPr lang="en-US" dirty="0" err="1" smtClean="0"/>
              <a:t>cilju</a:t>
            </a:r>
            <a:r>
              <a:rPr lang="en-US" dirty="0" smtClean="0"/>
              <a:t>.</a:t>
            </a:r>
          </a:p>
          <a:p>
            <a:pPr algn="r"/>
            <a:r>
              <a:rPr lang="en-US" dirty="0" err="1" smtClean="0"/>
              <a:t>Učiteljica</a:t>
            </a:r>
            <a:r>
              <a:rPr lang="en-US" dirty="0" smtClean="0"/>
              <a:t> </a:t>
            </a:r>
            <a:r>
              <a:rPr lang="sl-SI" dirty="0" smtClean="0"/>
              <a:t>NADJA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200" dirty="0" smtClean="0"/>
              <a:t>5. </a:t>
            </a:r>
            <a:r>
              <a:rPr lang="en-US" sz="3200" dirty="0" err="1" smtClean="0"/>
              <a:t>Razred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sl-SI" sz="3200" dirty="0" smtClean="0"/>
              <a:t>GOSPODINJSTVO</a:t>
            </a:r>
            <a:r>
              <a:rPr lang="en-US" sz="3200" dirty="0" smtClean="0"/>
              <a:t>: </a:t>
            </a:r>
            <a:r>
              <a:rPr lang="en-US" sz="3200" dirty="0" err="1" smtClean="0"/>
              <a:t>Šivanje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000" dirty="0" err="1" smtClean="0"/>
              <a:t>Cilj</a:t>
            </a:r>
            <a:r>
              <a:rPr lang="en-US" sz="2000" dirty="0" smtClean="0"/>
              <a:t>: </a:t>
            </a:r>
            <a:r>
              <a:rPr lang="en-US" sz="2000" dirty="0" err="1" smtClean="0"/>
              <a:t>sešijem</a:t>
            </a:r>
            <a:r>
              <a:rPr lang="en-US" sz="2000" dirty="0" smtClean="0"/>
              <a:t> </a:t>
            </a:r>
            <a:r>
              <a:rPr lang="en-US" sz="2000" dirty="0" err="1" smtClean="0"/>
              <a:t>enostavno</a:t>
            </a:r>
            <a:r>
              <a:rPr lang="en-US" sz="2000" dirty="0" smtClean="0"/>
              <a:t> </a:t>
            </a:r>
            <a:r>
              <a:rPr lang="en-US" sz="2000" dirty="0" err="1" smtClean="0"/>
              <a:t>lutko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5529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dirty="0" err="1" smtClean="0"/>
              <a:t>Pospravi</a:t>
            </a:r>
            <a:r>
              <a:rPr lang="en-US" dirty="0" smtClean="0"/>
              <a:t> in </a:t>
            </a:r>
            <a:r>
              <a:rPr lang="en-US" dirty="0" err="1" smtClean="0"/>
              <a:t>pripravi</a:t>
            </a:r>
            <a:r>
              <a:rPr lang="en-US" dirty="0" smtClean="0"/>
              <a:t> </a:t>
            </a:r>
            <a:r>
              <a:rPr lang="en-US" dirty="0" err="1" smtClean="0"/>
              <a:t>delovno</a:t>
            </a:r>
            <a:r>
              <a:rPr lang="en-US" dirty="0" smtClean="0"/>
              <a:t> </a:t>
            </a:r>
            <a:r>
              <a:rPr lang="en-US" dirty="0" err="1" smtClean="0"/>
              <a:t>površino</a:t>
            </a:r>
            <a:r>
              <a:rPr lang="en-US" dirty="0" smtClean="0"/>
              <a:t>. </a:t>
            </a:r>
            <a:br>
              <a:rPr lang="en-US" dirty="0" smtClean="0"/>
            </a:br>
            <a:r>
              <a:rPr lang="en-US" dirty="0" err="1"/>
              <a:t>Pred</a:t>
            </a:r>
            <a:r>
              <a:rPr lang="en-US" dirty="0"/>
              <a:t> </a:t>
            </a:r>
            <a:r>
              <a:rPr lang="en-US" dirty="0" err="1"/>
              <a:t>začetkom</a:t>
            </a:r>
            <a:r>
              <a:rPr lang="en-US" dirty="0"/>
              <a:t> </a:t>
            </a:r>
            <a:r>
              <a:rPr lang="en-US" dirty="0" err="1"/>
              <a:t>pripravi</a:t>
            </a:r>
            <a:r>
              <a:rPr lang="en-US" dirty="0"/>
              <a:t> </a:t>
            </a:r>
            <a:r>
              <a:rPr lang="en-US" dirty="0" err="1"/>
              <a:t>vse</a:t>
            </a:r>
            <a:r>
              <a:rPr lang="en-US" dirty="0"/>
              <a:t> </a:t>
            </a:r>
            <a:r>
              <a:rPr lang="en-US" dirty="0" err="1"/>
              <a:t>potrebno</a:t>
            </a:r>
            <a:r>
              <a:rPr lang="en-US" dirty="0"/>
              <a:t>.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 descr="šivanje1.png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32"/>
          <a:stretch/>
        </p:blipFill>
        <p:spPr/>
      </p:pic>
    </p:spTree>
    <p:extLst>
      <p:ext uri="{BB962C8B-B14F-4D97-AF65-F5344CB8AC3E}">
        <p14:creationId xmlns:p14="http://schemas.microsoft.com/office/powerpoint/2010/main" val="131463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err="1" smtClean="0"/>
              <a:t>Začni</a:t>
            </a:r>
            <a:r>
              <a:rPr lang="en-US" dirty="0" smtClean="0"/>
              <a:t> z </a:t>
            </a:r>
            <a:r>
              <a:rPr lang="en-US" dirty="0" err="1" smtClean="0"/>
              <a:t>delom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4" name="Content Placeholder 3" descr="Šivanje.png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0" b="13703"/>
          <a:stretch/>
        </p:blipFill>
        <p:spPr/>
      </p:pic>
    </p:spTree>
    <p:extLst>
      <p:ext uri="{BB962C8B-B14F-4D97-AF65-F5344CB8AC3E}">
        <p14:creationId xmlns:p14="http://schemas.microsoft.com/office/powerpoint/2010/main" val="410479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dirty="0" err="1" smtClean="0"/>
              <a:t>Nepotrebne</a:t>
            </a:r>
            <a:r>
              <a:rPr lang="en-US" dirty="0" smtClean="0"/>
              <a:t> </a:t>
            </a:r>
            <a:r>
              <a:rPr lang="en-US" dirty="0" err="1" smtClean="0"/>
              <a:t>kose</a:t>
            </a:r>
            <a:r>
              <a:rPr lang="en-US" dirty="0" smtClean="0"/>
              <a:t> </a:t>
            </a:r>
            <a:r>
              <a:rPr lang="en-US" dirty="0" err="1" smtClean="0"/>
              <a:t>odstrani</a:t>
            </a:r>
            <a:r>
              <a:rPr lang="en-US" dirty="0" smtClean="0"/>
              <a:t> z </a:t>
            </a:r>
            <a:r>
              <a:rPr lang="en-US" dirty="0" err="1" smtClean="0"/>
              <a:t>delovne</a:t>
            </a:r>
            <a:r>
              <a:rPr lang="en-US" dirty="0" smtClean="0"/>
              <a:t> </a:t>
            </a:r>
            <a:r>
              <a:rPr lang="en-US" dirty="0" err="1" smtClean="0"/>
              <a:t>površine</a:t>
            </a:r>
            <a:r>
              <a:rPr lang="en-US" dirty="0" smtClean="0"/>
              <a:t>. </a:t>
            </a:r>
            <a:r>
              <a:rPr lang="en-US" dirty="0" err="1" smtClean="0"/>
              <a:t>Nadaljuj</a:t>
            </a:r>
            <a:r>
              <a:rPr lang="en-US" dirty="0" smtClean="0"/>
              <a:t>. </a:t>
            </a:r>
            <a:r>
              <a:rPr lang="en-US" dirty="0" err="1" smtClean="0"/>
              <a:t>Pripravi</a:t>
            </a:r>
            <a:r>
              <a:rPr lang="en-US" dirty="0" smtClean="0"/>
              <a:t> </a:t>
            </a:r>
            <a:r>
              <a:rPr lang="en-US" dirty="0" err="1" smtClean="0"/>
              <a:t>iglo</a:t>
            </a:r>
            <a:r>
              <a:rPr lang="en-US" dirty="0" smtClean="0"/>
              <a:t> s </a:t>
            </a:r>
            <a:r>
              <a:rPr lang="en-US" dirty="0" err="1" smtClean="0"/>
              <a:t>sukancem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4" name="Content Placeholder 3" descr="Šivanje 3.pn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0" b="83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4404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Raven </a:t>
            </a:r>
            <a:r>
              <a:rPr lang="en-US" sz="2400" dirty="0" err="1" smtClean="0"/>
              <a:t>šiv</a:t>
            </a:r>
            <a:r>
              <a:rPr lang="en-US" sz="2400" dirty="0" smtClean="0"/>
              <a:t> </a:t>
            </a:r>
            <a:r>
              <a:rPr lang="en-US" sz="2400" dirty="0" err="1" smtClean="0"/>
              <a:t>poznaš</a:t>
            </a:r>
            <a:r>
              <a:rPr lang="en-US" sz="2400" dirty="0" smtClean="0"/>
              <a:t>, </a:t>
            </a:r>
            <a:r>
              <a:rPr lang="en-US" sz="2400" dirty="0" err="1" smtClean="0"/>
              <a:t>sicer</a:t>
            </a:r>
            <a:r>
              <a:rPr lang="en-US" sz="2400" dirty="0" smtClean="0"/>
              <a:t> </a:t>
            </a:r>
            <a:r>
              <a:rPr lang="en-US" sz="2400" dirty="0" err="1" smtClean="0"/>
              <a:t>si</a:t>
            </a:r>
            <a:r>
              <a:rPr lang="en-US" sz="2400" dirty="0" smtClean="0"/>
              <a:t> </a:t>
            </a:r>
            <a:r>
              <a:rPr lang="en-US" sz="2400" dirty="0" err="1" smtClean="0"/>
              <a:t>oglej</a:t>
            </a:r>
            <a:r>
              <a:rPr lang="en-US" sz="2400" dirty="0" smtClean="0"/>
              <a:t> </a:t>
            </a:r>
            <a:r>
              <a:rPr lang="en-US" sz="2400" dirty="0" err="1" smtClean="0"/>
              <a:t>posnete</a:t>
            </a:r>
            <a:r>
              <a:rPr lang="sl-SI" sz="2400" dirty="0" smtClean="0"/>
              <a:t>k1:</a:t>
            </a:r>
            <a:r>
              <a:rPr lang="en-US" sz="2400" dirty="0" smtClean="0"/>
              <a:t> </a:t>
            </a:r>
            <a:r>
              <a:rPr lang="sl-SI" sz="2400" dirty="0" smtClean="0">
                <a:hlinkClick r:id="rId2"/>
              </a:rPr>
              <a:t>https</a:t>
            </a:r>
            <a:r>
              <a:rPr lang="sl-SI" sz="2400" dirty="0">
                <a:hlinkClick r:id="rId2"/>
              </a:rPr>
              <a:t>://</a:t>
            </a:r>
            <a:r>
              <a:rPr lang="sl-SI" sz="2400" dirty="0" smtClean="0">
                <a:hlinkClick r:id="rId2"/>
              </a:rPr>
              <a:t>www.youtube.com/watch?v=ZvzMMcKHVR4</a:t>
            </a:r>
            <a:r>
              <a:rPr lang="sl-SI" sz="2400" dirty="0"/>
              <a:t/>
            </a:r>
            <a:br>
              <a:rPr lang="sl-SI" sz="2400" dirty="0"/>
            </a:br>
            <a:r>
              <a:rPr lang="en-US" sz="2400" dirty="0" err="1" smtClean="0"/>
              <a:t>Pomemben</a:t>
            </a:r>
            <a:r>
              <a:rPr lang="en-US" sz="2400" dirty="0" smtClean="0"/>
              <a:t> </a:t>
            </a:r>
            <a:r>
              <a:rPr lang="en-US" sz="2400" dirty="0" smtClean="0"/>
              <a:t>je </a:t>
            </a:r>
            <a:r>
              <a:rPr lang="en-US" sz="2400" dirty="0" err="1" smtClean="0"/>
              <a:t>začetni</a:t>
            </a:r>
            <a:r>
              <a:rPr lang="en-US" sz="2400" dirty="0" smtClean="0"/>
              <a:t> </a:t>
            </a:r>
            <a:r>
              <a:rPr lang="en-US" sz="2400" dirty="0" err="1" smtClean="0"/>
              <a:t>vozliček</a:t>
            </a:r>
            <a:r>
              <a:rPr lang="en-US" sz="2400" dirty="0" smtClean="0"/>
              <a:t> in </a:t>
            </a:r>
            <a:r>
              <a:rPr lang="en-US" sz="2400" dirty="0" err="1" smtClean="0"/>
              <a:t>ravo</a:t>
            </a:r>
            <a:r>
              <a:rPr lang="en-US" sz="2400" dirty="0" smtClean="0"/>
              <a:t> </a:t>
            </a:r>
            <a:r>
              <a:rPr lang="en-US" sz="2400" dirty="0" err="1" smtClean="0"/>
              <a:t>tako</a:t>
            </a:r>
            <a:r>
              <a:rPr lang="en-US" sz="2400" dirty="0" smtClean="0"/>
              <a:t> </a:t>
            </a:r>
            <a:r>
              <a:rPr lang="en-US" sz="2400" dirty="0" err="1" smtClean="0"/>
              <a:t>zaključni</a:t>
            </a:r>
            <a:r>
              <a:rPr lang="en-US" sz="2400" dirty="0" smtClean="0"/>
              <a:t>. </a:t>
            </a:r>
            <a:endParaRPr lang="en-US" sz="2400" dirty="0"/>
          </a:p>
        </p:txBody>
      </p:sp>
      <p:pic>
        <p:nvPicPr>
          <p:cNvPr id="4" name="Content Placeholder 3" descr="Šivanje 4.png"/>
          <p:cNvPicPr>
            <a:picLocks noGrp="1" noChangeAspect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361" r="-55361"/>
          <a:stretch/>
        </p:blipFill>
        <p:spPr/>
      </p:pic>
    </p:spTree>
    <p:extLst>
      <p:ext uri="{BB962C8B-B14F-4D97-AF65-F5344CB8AC3E}">
        <p14:creationId xmlns:p14="http://schemas.microsoft.com/office/powerpoint/2010/main" val="3550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130" y="762000"/>
            <a:ext cx="8591550" cy="1066801"/>
          </a:xfrm>
        </p:spPr>
        <p:txBody>
          <a:bodyPr>
            <a:normAutofit fontScale="90000"/>
          </a:bodyPr>
          <a:lstStyle/>
          <a:p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err="1" smtClean="0"/>
              <a:t>Obrni</a:t>
            </a:r>
            <a:r>
              <a:rPr lang="en-US" sz="3100" dirty="0" smtClean="0"/>
              <a:t> </a:t>
            </a:r>
            <a:r>
              <a:rPr lang="en-US" sz="3100" dirty="0" err="1" smtClean="0"/>
              <a:t>na</a:t>
            </a:r>
            <a:r>
              <a:rPr lang="en-US" sz="3100" dirty="0" smtClean="0"/>
              <a:t> </a:t>
            </a:r>
            <a:r>
              <a:rPr lang="en-US" sz="3100" dirty="0" err="1" smtClean="0"/>
              <a:t>pravo</a:t>
            </a:r>
            <a:r>
              <a:rPr lang="en-US" sz="3100" dirty="0" smtClean="0"/>
              <a:t> </a:t>
            </a:r>
            <a:r>
              <a:rPr lang="en-US" sz="3100" dirty="0" err="1" smtClean="0"/>
              <a:t>stran</a:t>
            </a:r>
            <a:r>
              <a:rPr lang="en-US" sz="3100" dirty="0" smtClean="0"/>
              <a:t>, </a:t>
            </a:r>
            <a:r>
              <a:rPr lang="en-US" sz="3100" dirty="0" err="1" smtClean="0"/>
              <a:t>položi</a:t>
            </a:r>
            <a:r>
              <a:rPr lang="en-US" sz="3100" dirty="0" smtClean="0"/>
              <a:t> </a:t>
            </a:r>
            <a:r>
              <a:rPr lang="en-US" sz="3100" dirty="0" err="1" smtClean="0"/>
              <a:t>gumbke</a:t>
            </a:r>
            <a:r>
              <a:rPr lang="en-US" sz="3100" dirty="0" smtClean="0"/>
              <a:t> </a:t>
            </a:r>
            <a:r>
              <a:rPr lang="en-US" sz="3100" dirty="0" err="1" smtClean="0"/>
              <a:t>za</a:t>
            </a:r>
            <a:r>
              <a:rPr lang="en-US" sz="3100" dirty="0" smtClean="0"/>
              <a:t> </a:t>
            </a:r>
            <a:r>
              <a:rPr lang="en-US" sz="3100" dirty="0" err="1" smtClean="0"/>
              <a:t>učke</a:t>
            </a:r>
            <a:r>
              <a:rPr lang="en-US" sz="3100" dirty="0"/>
              <a:t> </a:t>
            </a:r>
            <a:r>
              <a:rPr lang="en-US" sz="3100" dirty="0" smtClean="0"/>
              <a:t>in </a:t>
            </a:r>
            <a:r>
              <a:rPr lang="en-US" sz="3100" dirty="0" err="1" smtClean="0"/>
              <a:t>smrček</a:t>
            </a:r>
            <a:r>
              <a:rPr lang="en-US" sz="3100" dirty="0" smtClean="0"/>
              <a:t> in </a:t>
            </a:r>
            <a:r>
              <a:rPr lang="en-US" sz="3100" dirty="0" err="1" smtClean="0"/>
              <a:t>jih</a:t>
            </a:r>
            <a:r>
              <a:rPr lang="en-US" sz="3100" dirty="0" smtClean="0"/>
              <a:t> </a:t>
            </a:r>
            <a:r>
              <a:rPr lang="en-US" sz="3100" dirty="0" err="1" smtClean="0"/>
              <a:t>prišij</a:t>
            </a:r>
            <a:r>
              <a:rPr lang="en-US" sz="3100" dirty="0" smtClean="0"/>
              <a:t> </a:t>
            </a:r>
            <a:r>
              <a:rPr lang="en-US" sz="3100" dirty="0" err="1" smtClean="0"/>
              <a:t>kot</a:t>
            </a:r>
            <a:r>
              <a:rPr lang="en-US" sz="3100" dirty="0" smtClean="0"/>
              <a:t> </a:t>
            </a:r>
            <a:r>
              <a:rPr lang="en-US" sz="3100" dirty="0" err="1" smtClean="0"/>
              <a:t>si</a:t>
            </a:r>
            <a:r>
              <a:rPr lang="en-US" sz="3100" dirty="0" smtClean="0"/>
              <a:t> se </a:t>
            </a:r>
            <a:r>
              <a:rPr lang="en-US" sz="3100" dirty="0" err="1" smtClean="0"/>
              <a:t>naučil</a:t>
            </a:r>
            <a:r>
              <a:rPr lang="sl-SI" sz="3100" dirty="0" smtClean="0"/>
              <a:t>, glej spodnji posnetek2:</a:t>
            </a:r>
            <a:br>
              <a:rPr lang="sl-SI" sz="3100" dirty="0" smtClean="0"/>
            </a:br>
            <a:r>
              <a:rPr lang="sl-SI" sz="3200" dirty="0" smtClean="0">
                <a:hlinkClick r:id="rId2"/>
              </a:rPr>
              <a:t>https</a:t>
            </a:r>
            <a:r>
              <a:rPr lang="sl-SI" sz="3200" dirty="0">
                <a:hlinkClick r:id="rId2"/>
              </a:rPr>
              <a:t>://</a:t>
            </a:r>
            <a:r>
              <a:rPr lang="sl-SI" sz="3200" dirty="0" smtClean="0">
                <a:hlinkClick r:id="rId2"/>
              </a:rPr>
              <a:t>www.youtube.com/watch?v=Zuu4CFP-7rA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err="1" smtClean="0"/>
              <a:t>Pazi</a:t>
            </a:r>
            <a:r>
              <a:rPr lang="en-US" sz="3100" dirty="0" smtClean="0"/>
              <a:t>, da ne </a:t>
            </a:r>
            <a:r>
              <a:rPr lang="en-US" sz="3100" dirty="0" err="1" smtClean="0"/>
              <a:t>sešiješ</a:t>
            </a:r>
            <a:r>
              <a:rPr lang="en-US" sz="3100" dirty="0" smtClean="0"/>
              <a:t> </a:t>
            </a:r>
            <a:r>
              <a:rPr lang="en-US" sz="3100" dirty="0" err="1" smtClean="0"/>
              <a:t>obeh</a:t>
            </a:r>
            <a:r>
              <a:rPr lang="en-US" sz="3100" dirty="0" smtClean="0"/>
              <a:t> </a:t>
            </a:r>
            <a:r>
              <a:rPr lang="en-US" sz="3100" dirty="0" err="1" smtClean="0"/>
              <a:t>kosov</a:t>
            </a:r>
            <a:r>
              <a:rPr lang="en-US" sz="3100" dirty="0" smtClean="0"/>
              <a:t> </a:t>
            </a:r>
            <a:r>
              <a:rPr lang="en-US" sz="3100" dirty="0" err="1" smtClean="0"/>
              <a:t>skupaj</a:t>
            </a:r>
            <a:r>
              <a:rPr lang="en-US" sz="3100" dirty="0" smtClean="0"/>
              <a:t>. </a:t>
            </a:r>
            <a:r>
              <a:rPr lang="en-US" sz="3100" dirty="0" err="1" smtClean="0"/>
              <a:t>Zato</a:t>
            </a:r>
            <a:r>
              <a:rPr lang="en-US" sz="3100" dirty="0" smtClean="0"/>
              <a:t> </a:t>
            </a:r>
            <a:r>
              <a:rPr lang="en-US" sz="3100" dirty="0" err="1" smtClean="0"/>
              <a:t>roko</a:t>
            </a:r>
            <a:r>
              <a:rPr lang="en-US" sz="3100" dirty="0" smtClean="0"/>
              <a:t>, v </a:t>
            </a:r>
            <a:r>
              <a:rPr lang="en-US" sz="3100" dirty="0" err="1" smtClean="0"/>
              <a:t>kateri</a:t>
            </a:r>
            <a:r>
              <a:rPr lang="en-US" sz="3100" dirty="0" smtClean="0"/>
              <a:t> ne </a:t>
            </a:r>
            <a:r>
              <a:rPr lang="en-US" sz="3100" dirty="0" err="1" smtClean="0"/>
              <a:t>držiš</a:t>
            </a:r>
            <a:r>
              <a:rPr lang="en-US" sz="3100" dirty="0" smtClean="0"/>
              <a:t> </a:t>
            </a:r>
            <a:r>
              <a:rPr lang="en-US" sz="3100" dirty="0" err="1" smtClean="0"/>
              <a:t>igle</a:t>
            </a:r>
            <a:r>
              <a:rPr lang="en-US" sz="3100" dirty="0" smtClean="0"/>
              <a:t>, </a:t>
            </a:r>
            <a:r>
              <a:rPr lang="en-US" sz="3100" dirty="0" err="1" smtClean="0"/>
              <a:t>vtakni</a:t>
            </a:r>
            <a:r>
              <a:rPr lang="en-US" sz="3100" dirty="0" smtClean="0"/>
              <a:t> med </a:t>
            </a:r>
            <a:r>
              <a:rPr lang="en-US" sz="3100" dirty="0" err="1" smtClean="0"/>
              <a:t>oba</a:t>
            </a:r>
            <a:r>
              <a:rPr lang="en-US" sz="3100" dirty="0" smtClean="0"/>
              <a:t> </a:t>
            </a:r>
            <a:r>
              <a:rPr lang="en-US" sz="3100" dirty="0" err="1" smtClean="0"/>
              <a:t>kosa</a:t>
            </a:r>
            <a:r>
              <a:rPr lang="en-US" sz="3100" dirty="0" smtClean="0"/>
              <a:t> </a:t>
            </a:r>
            <a:r>
              <a:rPr lang="en-US" sz="3100" dirty="0" err="1" smtClean="0"/>
              <a:t>blaga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4" name="Content Placeholder 3" descr="Šivanje 5.png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4" b="10924"/>
          <a:stretch>
            <a:fillRect/>
          </a:stretch>
        </p:blipFill>
        <p:spPr>
          <a:xfrm>
            <a:off x="274320" y="2137976"/>
            <a:ext cx="8595360" cy="4098232"/>
          </a:xfrm>
        </p:spPr>
      </p:pic>
    </p:spTree>
    <p:extLst>
      <p:ext uri="{BB962C8B-B14F-4D97-AF65-F5344CB8AC3E}">
        <p14:creationId xmlns:p14="http://schemas.microsoft.com/office/powerpoint/2010/main" val="75734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 </a:t>
            </a:r>
            <a:r>
              <a:rPr lang="en-US" dirty="0" err="1" smtClean="0"/>
              <a:t>vrsti</a:t>
            </a:r>
            <a:r>
              <a:rPr lang="en-US" dirty="0" smtClean="0"/>
              <a:t> so </a:t>
            </a:r>
            <a:r>
              <a:rPr lang="en-US" dirty="0" err="1" smtClean="0"/>
              <a:t>ušesa</a:t>
            </a:r>
            <a:r>
              <a:rPr lang="en-US" dirty="0" smtClean="0"/>
              <a:t>. </a:t>
            </a:r>
            <a:r>
              <a:rPr lang="en-US" dirty="0" err="1" smtClean="0"/>
              <a:t>Pripravi</a:t>
            </a:r>
            <a:r>
              <a:rPr lang="en-US" dirty="0" smtClean="0"/>
              <a:t> </a:t>
            </a:r>
            <a:r>
              <a:rPr lang="en-US" dirty="0" err="1" smtClean="0"/>
              <a:t>iglo</a:t>
            </a:r>
            <a:r>
              <a:rPr lang="en-US" dirty="0"/>
              <a:t> </a:t>
            </a:r>
            <a:r>
              <a:rPr lang="en-US" dirty="0" smtClean="0"/>
              <a:t>in nit z </a:t>
            </a:r>
            <a:r>
              <a:rPr lang="en-US" dirty="0" err="1" smtClean="0"/>
              <a:t>vozličkom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 descr="Šivanje 6.png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22" b="14149"/>
          <a:stretch/>
        </p:blipFill>
        <p:spPr/>
      </p:pic>
    </p:spTree>
    <p:extLst>
      <p:ext uri="{BB962C8B-B14F-4D97-AF65-F5344CB8AC3E}">
        <p14:creationId xmlns:p14="http://schemas.microsoft.com/office/powerpoint/2010/main" val="40494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US" dirty="0" smtClean="0"/>
              <a:t>Med </a:t>
            </a:r>
            <a:r>
              <a:rPr lang="en-US" dirty="0" err="1" smtClean="0"/>
              <a:t>sešita</a:t>
            </a:r>
            <a:r>
              <a:rPr lang="en-US" dirty="0" smtClean="0"/>
              <a:t> </a:t>
            </a:r>
            <a:r>
              <a:rPr lang="en-US" dirty="0" err="1" smtClean="0"/>
              <a:t>kosa</a:t>
            </a:r>
            <a:r>
              <a:rPr lang="en-US" dirty="0" smtClean="0"/>
              <a:t> </a:t>
            </a:r>
            <a:r>
              <a:rPr lang="en-US" dirty="0" err="1" smtClean="0"/>
              <a:t>blaga</a:t>
            </a:r>
            <a:r>
              <a:rPr lang="en-US" dirty="0" smtClean="0"/>
              <a:t> </a:t>
            </a:r>
            <a:r>
              <a:rPr lang="en-US" dirty="0" err="1" smtClean="0"/>
              <a:t>vtakni</a:t>
            </a:r>
            <a:r>
              <a:rPr lang="en-US" dirty="0" smtClean="0"/>
              <a:t> </a:t>
            </a:r>
            <a:r>
              <a:rPr lang="en-US" dirty="0" err="1" smtClean="0"/>
              <a:t>kuhalnico</a:t>
            </a:r>
            <a:r>
              <a:rPr lang="en-US" dirty="0"/>
              <a:t> </a:t>
            </a:r>
            <a:r>
              <a:rPr lang="en-US" dirty="0" smtClean="0"/>
              <a:t>in </a:t>
            </a:r>
            <a:r>
              <a:rPr lang="en-US" dirty="0" err="1" smtClean="0"/>
              <a:t>mucku</a:t>
            </a:r>
            <a:r>
              <a:rPr lang="en-US" dirty="0" smtClean="0"/>
              <a:t> </a:t>
            </a:r>
            <a:r>
              <a:rPr lang="en-US" dirty="0" err="1" smtClean="0"/>
              <a:t>zaveži</a:t>
            </a:r>
            <a:r>
              <a:rPr lang="en-US" dirty="0" smtClean="0"/>
              <a:t> </a:t>
            </a:r>
            <a:r>
              <a:rPr lang="en-US" dirty="0" err="1" smtClean="0"/>
              <a:t>ovratnico</a:t>
            </a:r>
            <a:r>
              <a:rPr lang="en-US" dirty="0" smtClean="0"/>
              <a:t>, </a:t>
            </a:r>
            <a:r>
              <a:rPr lang="en-US" dirty="0" err="1" smtClean="0"/>
              <a:t>ki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jo</a:t>
            </a:r>
            <a:r>
              <a:rPr lang="en-US" dirty="0" smtClean="0"/>
              <a:t> </a:t>
            </a:r>
            <a:r>
              <a:rPr lang="en-US" dirty="0" err="1" smtClean="0"/>
              <a:t>izrezal</a:t>
            </a:r>
            <a:r>
              <a:rPr lang="en-US" dirty="0" smtClean="0"/>
              <a:t> </a:t>
            </a:r>
            <a:r>
              <a:rPr lang="en-US" dirty="0" err="1" smtClean="0"/>
              <a:t>iz</a:t>
            </a:r>
            <a:r>
              <a:rPr lang="en-US" dirty="0" smtClean="0"/>
              <a:t> stare </a:t>
            </a:r>
            <a:r>
              <a:rPr lang="en-US" dirty="0" err="1" smtClean="0"/>
              <a:t>nogavice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4" name="Content Placeholder 3" descr="Šivanje 7.pn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04" r="-130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026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3275752"/>
          </a:xfrm>
        </p:spPr>
        <p:txBody>
          <a:bodyPr anchor="t">
            <a:noAutofit/>
          </a:bodyPr>
          <a:lstStyle/>
          <a:p>
            <a:r>
              <a:rPr lang="en-US" sz="2400" dirty="0" err="1" smtClean="0"/>
              <a:t>Izdelek</a:t>
            </a:r>
            <a:r>
              <a:rPr lang="en-US" sz="2400" dirty="0" smtClean="0"/>
              <a:t> </a:t>
            </a:r>
            <a:r>
              <a:rPr lang="en-US" sz="2400" dirty="0" err="1" smtClean="0"/>
              <a:t>fotografiraj</a:t>
            </a:r>
            <a:r>
              <a:rPr lang="en-US" sz="2400" dirty="0" smtClean="0"/>
              <a:t> in </a:t>
            </a:r>
            <a:r>
              <a:rPr lang="en-US" sz="2400" dirty="0" err="1" smtClean="0"/>
              <a:t>zapiši</a:t>
            </a:r>
            <a:r>
              <a:rPr lang="en-US" sz="2400" dirty="0" smtClean="0"/>
              <a:t>, </a:t>
            </a:r>
            <a:r>
              <a:rPr lang="en-US" sz="2400" dirty="0" err="1" smtClean="0"/>
              <a:t>kako</a:t>
            </a:r>
            <a:r>
              <a:rPr lang="en-US" sz="2400" dirty="0" smtClean="0"/>
              <a:t> </a:t>
            </a:r>
            <a:r>
              <a:rPr lang="en-US" sz="2400" dirty="0" err="1" smtClean="0"/>
              <a:t>ocenjuješ</a:t>
            </a:r>
            <a:r>
              <a:rPr lang="en-US" sz="2400" dirty="0" smtClean="0"/>
              <a:t> (od 1 do 5) </a:t>
            </a:r>
            <a:r>
              <a:rPr lang="en-US" sz="2400" dirty="0" err="1" smtClean="0"/>
              <a:t>svojo</a:t>
            </a:r>
            <a:r>
              <a:rPr lang="en-US" sz="2400" dirty="0" smtClean="0"/>
              <a:t>:</a:t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- </a:t>
            </a:r>
            <a:r>
              <a:rPr lang="en-US" sz="2400" dirty="0" err="1" smtClean="0"/>
              <a:t>potrpežljivost</a:t>
            </a:r>
            <a:r>
              <a:rPr lang="en-US" sz="2400" dirty="0" smtClean="0"/>
              <a:t> _____</a:t>
            </a:r>
            <a:br>
              <a:rPr lang="en-US" sz="2400" dirty="0" smtClean="0"/>
            </a:br>
            <a:r>
              <a:rPr lang="en-US" sz="2400" dirty="0" smtClean="0"/>
              <a:t>- </a:t>
            </a:r>
            <a:r>
              <a:rPr lang="en-US" sz="2400" dirty="0" err="1" smtClean="0"/>
              <a:t>vztrajnost</a:t>
            </a:r>
            <a:r>
              <a:rPr lang="en-US" sz="2400" dirty="0" smtClean="0"/>
              <a:t> _____</a:t>
            </a:r>
            <a:br>
              <a:rPr lang="en-US" sz="2400" dirty="0" smtClean="0"/>
            </a:br>
            <a:r>
              <a:rPr lang="en-US" sz="2400" dirty="0" smtClean="0"/>
              <a:t>- </a:t>
            </a:r>
            <a:r>
              <a:rPr lang="en-US" sz="2400" dirty="0" err="1" smtClean="0"/>
              <a:t>užitek</a:t>
            </a:r>
            <a:r>
              <a:rPr lang="en-US" sz="2400" dirty="0" smtClean="0"/>
              <a:t> _____</a:t>
            </a:r>
            <a:br>
              <a:rPr lang="en-US" sz="2400" dirty="0" smtClean="0"/>
            </a:br>
            <a:r>
              <a:rPr lang="en-US" sz="2400" dirty="0" smtClean="0"/>
              <a:t>- </a:t>
            </a:r>
            <a:r>
              <a:rPr lang="en-US" sz="2400" dirty="0" err="1" smtClean="0"/>
              <a:t>samostojnost</a:t>
            </a:r>
            <a:r>
              <a:rPr lang="en-US" sz="2400" dirty="0" smtClean="0"/>
              <a:t> _____</a:t>
            </a:r>
            <a:br>
              <a:rPr lang="en-US" sz="2400" dirty="0" smtClean="0"/>
            </a:br>
            <a:r>
              <a:rPr lang="en-US" sz="2400" dirty="0" smtClean="0"/>
              <a:t>- </a:t>
            </a:r>
            <a:r>
              <a:rPr lang="en-US" sz="2400" dirty="0" err="1" smtClean="0"/>
              <a:t>natančnost</a:t>
            </a:r>
            <a:r>
              <a:rPr lang="en-US" sz="2400" dirty="0" smtClean="0"/>
              <a:t> ____</a:t>
            </a:r>
            <a:br>
              <a:rPr lang="en-US" sz="2400" dirty="0" smtClean="0"/>
            </a:br>
            <a:r>
              <a:rPr lang="en-US" sz="2400" dirty="0" smtClean="0"/>
              <a:t>- </a:t>
            </a:r>
            <a:r>
              <a:rPr lang="en-US" sz="2400" dirty="0" err="1" smtClean="0"/>
              <a:t>končni</a:t>
            </a:r>
            <a:r>
              <a:rPr lang="en-US" sz="2400" dirty="0" smtClean="0"/>
              <a:t> </a:t>
            </a:r>
            <a:r>
              <a:rPr lang="en-US" sz="2400" dirty="0" err="1" smtClean="0"/>
              <a:t>izdelek</a:t>
            </a:r>
            <a:r>
              <a:rPr lang="en-US" sz="2400" dirty="0" smtClean="0"/>
              <a:t> _____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4320" y="3745477"/>
            <a:ext cx="8595360" cy="24907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Če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pozabil</a:t>
            </a:r>
            <a:r>
              <a:rPr lang="en-US" dirty="0" smtClean="0"/>
              <a:t>, </a:t>
            </a:r>
            <a:r>
              <a:rPr lang="en-US" dirty="0" err="1" smtClean="0"/>
              <a:t>kako</a:t>
            </a:r>
            <a:r>
              <a:rPr lang="en-US" dirty="0" smtClean="0"/>
              <a:t> se </a:t>
            </a:r>
            <a:r>
              <a:rPr lang="en-US" dirty="0" err="1" smtClean="0"/>
              <a:t>šiva</a:t>
            </a:r>
            <a:r>
              <a:rPr lang="en-US" dirty="0" smtClean="0"/>
              <a:t> raven </a:t>
            </a:r>
            <a:r>
              <a:rPr lang="en-US" dirty="0" err="1" smtClean="0"/>
              <a:t>šiv</a:t>
            </a:r>
            <a:r>
              <a:rPr lang="en-US" dirty="0" smtClean="0"/>
              <a:t> in </a:t>
            </a:r>
            <a:r>
              <a:rPr lang="en-US" dirty="0" err="1" smtClean="0"/>
              <a:t>gumbe</a:t>
            </a:r>
            <a:r>
              <a:rPr lang="en-US" dirty="0" smtClean="0"/>
              <a:t>,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oglej</a:t>
            </a:r>
            <a:r>
              <a:rPr lang="en-US" dirty="0" smtClean="0"/>
              <a:t> </a:t>
            </a:r>
            <a:r>
              <a:rPr lang="en-US" dirty="0" err="1" smtClean="0"/>
              <a:t>posnetka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err="1" smtClean="0"/>
              <a:t>Posnetek</a:t>
            </a:r>
            <a:r>
              <a:rPr lang="en-US" dirty="0" smtClean="0"/>
              <a:t> 1 (raven </a:t>
            </a:r>
            <a:r>
              <a:rPr lang="en-US" dirty="0" err="1" smtClean="0"/>
              <a:t>šiv</a:t>
            </a:r>
            <a:r>
              <a:rPr lang="en-US" dirty="0" smtClean="0"/>
              <a:t>)</a:t>
            </a:r>
            <a:endParaRPr lang="sl-SI" dirty="0" smtClean="0"/>
          </a:p>
          <a:p>
            <a:pPr marL="0" indent="0">
              <a:buNone/>
            </a:pPr>
            <a:r>
              <a:rPr lang="sl-SI" dirty="0">
                <a:hlinkClick r:id="rId2"/>
              </a:rPr>
              <a:t>https://www.youtube.com/watch?v=ZvzMMcKHVR4</a:t>
            </a:r>
            <a:endParaRPr lang="en-US" dirty="0" smtClean="0"/>
          </a:p>
          <a:p>
            <a:r>
              <a:rPr lang="en-US" dirty="0">
                <a:solidFill>
                  <a:srgbClr val="0000FF"/>
                </a:solidFill>
              </a:rPr>
              <a:t>https://www.youtube.com/watch?v=</a:t>
            </a:r>
            <a:r>
              <a:rPr lang="en-US" dirty="0" smtClean="0">
                <a:solidFill>
                  <a:srgbClr val="0000FF"/>
                </a:solidFill>
              </a:rPr>
              <a:t>ZvzMMcKHVR4</a:t>
            </a:r>
            <a:endParaRPr lang="en-US" dirty="0" smtClean="0"/>
          </a:p>
          <a:p>
            <a:r>
              <a:rPr lang="en-US" dirty="0" err="1" smtClean="0"/>
              <a:t>Pos</a:t>
            </a:r>
            <a:r>
              <a:rPr lang="sl-SI" dirty="0" smtClean="0"/>
              <a:t>ne</a:t>
            </a:r>
            <a:r>
              <a:rPr lang="en-US" dirty="0" err="1" smtClean="0"/>
              <a:t>tek</a:t>
            </a:r>
            <a:r>
              <a:rPr lang="sl-SI" dirty="0" smtClean="0"/>
              <a:t> 2</a:t>
            </a:r>
            <a:r>
              <a:rPr lang="en-US" dirty="0" smtClean="0"/>
              <a:t> (</a:t>
            </a:r>
            <a:r>
              <a:rPr lang="en-US" dirty="0" err="1" smtClean="0"/>
              <a:t>šivanje</a:t>
            </a:r>
            <a:r>
              <a:rPr lang="en-US" dirty="0" smtClean="0"/>
              <a:t> </a:t>
            </a:r>
            <a:r>
              <a:rPr lang="en-US" dirty="0" err="1" smtClean="0"/>
              <a:t>gumba</a:t>
            </a:r>
            <a:r>
              <a:rPr lang="en-US" dirty="0" smtClean="0"/>
              <a:t>)</a:t>
            </a:r>
            <a:endParaRPr lang="sl-SI" dirty="0" smtClean="0"/>
          </a:p>
          <a:p>
            <a:r>
              <a:rPr lang="sl-SI" dirty="0">
                <a:solidFill>
                  <a:schemeClr val="tx1"/>
                </a:solidFill>
                <a:hlinkClick r:id="rId3"/>
              </a:rPr>
              <a:t>https://</a:t>
            </a:r>
            <a:r>
              <a:rPr lang="sl-SI" dirty="0" smtClean="0">
                <a:solidFill>
                  <a:schemeClr val="tx1"/>
                </a:solidFill>
                <a:hlinkClick r:id="rId3"/>
              </a:rPr>
              <a:t>www.youtube.com/watch?v=Zuu4CFP-7rA</a:t>
            </a: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3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SOHO.thmx</Template>
  <TotalTime>175</TotalTime>
  <Words>139</Words>
  <Application>Microsoft Office PowerPoint</Application>
  <PresentationFormat>Diaprojekcija na zaslonu (4:3)</PresentationFormat>
  <Paragraphs>17</Paragraphs>
  <Slides>9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4" baseType="lpstr">
      <vt:lpstr>Arial</vt:lpstr>
      <vt:lpstr>Candara</vt:lpstr>
      <vt:lpstr>Tahoma</vt:lpstr>
      <vt:lpstr>Tunga</vt:lpstr>
      <vt:lpstr>Soho</vt:lpstr>
      <vt:lpstr>5. Razred  GOSPODINJSTVO: Šivanje   Cilj: sešijem enostavno lutko</vt:lpstr>
      <vt:lpstr>Pospravi in pripravi delovno površino.  Pred začetkom pripravi vse potrebno.  </vt:lpstr>
      <vt:lpstr>Začni z delom. </vt:lpstr>
      <vt:lpstr>Nepotrebne kose odstrani z delovne površine. Nadaljuj. Pripravi iglo s sukancem. </vt:lpstr>
      <vt:lpstr>Raven šiv poznaš, sicer si oglej posnetek1: https://www.youtube.com/watch?v=ZvzMMcKHVR4 Pomemben je začetni vozliček in ravo tako zaključni. </vt:lpstr>
      <vt:lpstr> Obrni na pravo stran, položi gumbke za učke in smrček in jih prišij kot si se naučil, glej spodnji posnetek2: https://www.youtube.com/watch?v=Zuu4CFP-7rA Pazi, da ne sešiješ obeh kosov skupaj. Zato roko, v kateri ne držiš igle, vtakni med oba kosa blaga. </vt:lpstr>
      <vt:lpstr>Na vrsti so ušesa. Pripravi iglo in nit z vozličkom.</vt:lpstr>
      <vt:lpstr>Med sešita kosa blaga vtakni kuhalnico in mucku zaveži ovratnico, ki si jo izrezal iz stare nogavice. </vt:lpstr>
      <vt:lpstr>Izdelek fotografiraj in zapiši, kako ocenjuješ (od 1 do 5) svojo:  - potrpežljivost _____ - vztrajnost _____ - užitek _____ - samostojnost _____ - natančnost ____ - končni izdelek _____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5. Razred  Tehniški dan: Šivanje 8.5.2020 Cilj: sešijem enostavno lutko</dc:title>
  <dc:creator>Urša Peklaj</dc:creator>
  <cp:lastModifiedBy>OŠ Pivka</cp:lastModifiedBy>
  <cp:revision>13</cp:revision>
  <dcterms:created xsi:type="dcterms:W3CDTF">2020-05-05T23:52:08Z</dcterms:created>
  <dcterms:modified xsi:type="dcterms:W3CDTF">2020-05-11T18:05:47Z</dcterms:modified>
</cp:coreProperties>
</file>