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459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/>
              <a:pPr/>
              <a:t>5. 05. 2020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/>
              <a:pPr/>
              <a:t>5. 05. 2020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/>
              <a:pPr/>
              <a:t>5. 05. 2020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/>
              <a:pPr/>
              <a:t>5. 05. 2020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/>
              <a:pPr/>
              <a:t>5. 05. 2020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/>
              <a:pPr/>
              <a:t>5. 05. 2020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/>
              <a:pPr/>
              <a:t>5. 05. 2020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/>
              <a:pPr/>
              <a:t>5. 05. 2020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/>
              <a:pPr/>
              <a:t>5. 05. 2020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/>
              <a:pPr/>
              <a:t>5. 05. 2020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BB65-F54C-42EE-A317-E64526B62C7E}" type="datetimeFigureOut">
              <a:rPr lang="sl-SI" smtClean="0"/>
              <a:pPr/>
              <a:t>5. 05. 2020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4206-7F27-4926-95C5-D949E7D37B0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BB65-F54C-42EE-A317-E64526B62C7E}" type="datetimeFigureOut">
              <a:rPr lang="sl-SI" smtClean="0"/>
              <a:pPr/>
              <a:t>5. 05. 2020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E4206-7F27-4926-95C5-D949E7D37B08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5400" dirty="0" smtClean="0"/>
              <a:t>‘</a:t>
            </a:r>
            <a:r>
              <a:rPr lang="sl-SI" sz="3600" dirty="0" err="1" smtClean="0">
                <a:solidFill>
                  <a:srgbClr val="FF0000"/>
                </a:solidFill>
              </a:rPr>
              <a:t>will</a:t>
            </a:r>
            <a:r>
              <a:rPr lang="sl-SI" sz="3600" dirty="0" smtClean="0"/>
              <a:t>’</a:t>
            </a:r>
            <a:r>
              <a:rPr lang="sl-SI" sz="3600" dirty="0" err="1" smtClean="0"/>
              <a:t>Future</a:t>
            </a:r>
            <a:r>
              <a:rPr lang="sl-SI" sz="3600" dirty="0" smtClean="0"/>
              <a:t> – kadar se odločimo, da bomo nekaj  </a:t>
            </a:r>
            <a:br>
              <a:rPr lang="sl-SI" sz="3600" dirty="0" smtClean="0"/>
            </a:br>
            <a:r>
              <a:rPr lang="sl-SI" sz="3600" dirty="0" smtClean="0"/>
              <a:t>                     naredili v trenutku, ko govorimo.</a:t>
            </a:r>
            <a:endParaRPr lang="sl-SI" sz="3600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214974"/>
          </a:xfrm>
        </p:spPr>
        <p:txBody>
          <a:bodyPr>
            <a:normAutofit fontScale="92500"/>
          </a:bodyPr>
          <a:lstStyle/>
          <a:p>
            <a:endParaRPr lang="sl-SI" dirty="0" smtClean="0"/>
          </a:p>
          <a:p>
            <a:r>
              <a:rPr lang="sl-SI" u="sng" dirty="0" smtClean="0"/>
              <a:t>‘</a:t>
            </a:r>
            <a:r>
              <a:rPr lang="sl-SI" u="sng" dirty="0" err="1" smtClean="0">
                <a:solidFill>
                  <a:srgbClr val="FF0000"/>
                </a:solidFill>
              </a:rPr>
              <a:t>will</a:t>
            </a:r>
            <a:r>
              <a:rPr lang="sl-SI" u="sng" dirty="0" smtClean="0"/>
              <a:t>’ </a:t>
            </a:r>
            <a:r>
              <a:rPr lang="sl-SI" u="sng" dirty="0" err="1" smtClean="0"/>
              <a:t>Future</a:t>
            </a:r>
            <a:r>
              <a:rPr lang="sl-SI" u="sng" dirty="0" smtClean="0"/>
              <a:t> rabimo za</a:t>
            </a:r>
            <a:r>
              <a:rPr lang="sl-SI" dirty="0" smtClean="0"/>
              <a:t>:</a:t>
            </a:r>
          </a:p>
          <a:p>
            <a:pPr>
              <a:buFontTx/>
              <a:buChar char="-"/>
            </a:pPr>
            <a:r>
              <a:rPr lang="sl-SI" dirty="0" smtClean="0">
                <a:solidFill>
                  <a:srgbClr val="0000FF"/>
                </a:solidFill>
              </a:rPr>
              <a:t>OFFERS</a:t>
            </a:r>
            <a:r>
              <a:rPr lang="sl-SI" dirty="0" smtClean="0"/>
              <a:t> ( ponudbe) – </a:t>
            </a:r>
            <a:r>
              <a:rPr lang="sl-SI" u="sng" dirty="0" smtClean="0"/>
              <a:t>I’</a:t>
            </a:r>
            <a:r>
              <a:rPr lang="sl-SI" u="sng" dirty="0" err="1" smtClean="0"/>
              <a:t>ll</a:t>
            </a:r>
            <a:r>
              <a:rPr lang="sl-SI" u="sng" dirty="0" smtClean="0"/>
              <a:t> </a:t>
            </a:r>
            <a:r>
              <a:rPr lang="sl-SI" u="sng" dirty="0" err="1" smtClean="0"/>
              <a:t>hold</a:t>
            </a:r>
            <a:r>
              <a:rPr lang="sl-SI" dirty="0" smtClean="0"/>
              <a:t> </a:t>
            </a:r>
            <a:r>
              <a:rPr lang="sl-SI" dirty="0" err="1" smtClean="0"/>
              <a:t>your</a:t>
            </a:r>
            <a:r>
              <a:rPr lang="sl-SI" dirty="0" smtClean="0"/>
              <a:t> </a:t>
            </a:r>
            <a:r>
              <a:rPr lang="sl-SI" dirty="0" err="1" smtClean="0"/>
              <a:t>bag</a:t>
            </a:r>
            <a:r>
              <a:rPr lang="sl-SI" dirty="0" smtClean="0"/>
              <a:t>.</a:t>
            </a:r>
          </a:p>
          <a:p>
            <a:pPr>
              <a:buFontTx/>
              <a:buChar char="-"/>
            </a:pPr>
            <a:r>
              <a:rPr lang="sl-SI" dirty="0" smtClean="0">
                <a:solidFill>
                  <a:srgbClr val="0000FF"/>
                </a:solidFill>
              </a:rPr>
              <a:t>DECISIONS</a:t>
            </a:r>
            <a:r>
              <a:rPr lang="sl-SI" dirty="0" smtClean="0"/>
              <a:t> (odločitve) – </a:t>
            </a:r>
            <a:r>
              <a:rPr lang="sl-SI" dirty="0" smtClean="0">
                <a:solidFill>
                  <a:srgbClr val="0000FF"/>
                </a:solidFill>
              </a:rPr>
              <a:t>I </a:t>
            </a:r>
            <a:r>
              <a:rPr lang="sl-SI" dirty="0" err="1" smtClean="0">
                <a:solidFill>
                  <a:srgbClr val="0000FF"/>
                </a:solidFill>
              </a:rPr>
              <a:t>think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u="sng" dirty="0" smtClean="0"/>
              <a:t>I’</a:t>
            </a:r>
            <a:r>
              <a:rPr lang="sl-SI" u="sng" dirty="0" err="1" smtClean="0"/>
              <a:t>ll</a:t>
            </a:r>
            <a:r>
              <a:rPr lang="sl-SI" u="sng" dirty="0" smtClean="0"/>
              <a:t> </a:t>
            </a:r>
            <a:r>
              <a:rPr lang="sl-SI" u="sng" dirty="0" err="1" smtClean="0"/>
              <a:t>try</a:t>
            </a:r>
            <a:r>
              <a:rPr lang="sl-SI" u="sng" dirty="0" smtClean="0"/>
              <a:t> </a:t>
            </a:r>
            <a:r>
              <a:rPr lang="sl-SI" dirty="0" err="1" smtClean="0"/>
              <a:t>this</a:t>
            </a:r>
            <a:r>
              <a:rPr lang="sl-SI" dirty="0" smtClean="0"/>
              <a:t> on.</a:t>
            </a:r>
          </a:p>
          <a:p>
            <a:pPr>
              <a:buFontTx/>
              <a:buChar char="-"/>
            </a:pPr>
            <a:r>
              <a:rPr lang="sl-SI" dirty="0" smtClean="0">
                <a:solidFill>
                  <a:srgbClr val="0000FF"/>
                </a:solidFill>
              </a:rPr>
              <a:t>FUTURE FACTS </a:t>
            </a:r>
            <a:r>
              <a:rPr lang="sl-SI" dirty="0" smtClean="0"/>
              <a:t>(dejstva v prihodnosti, ki se jih    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   ne da spremeniti)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   - </a:t>
            </a:r>
            <a:r>
              <a:rPr lang="sl-SI" i="1" u="sng" dirty="0" smtClean="0"/>
              <a:t>I’</a:t>
            </a:r>
            <a:r>
              <a:rPr lang="sl-SI" i="1" u="sng" dirty="0" err="1" smtClean="0"/>
              <a:t>ll</a:t>
            </a:r>
            <a:r>
              <a:rPr lang="sl-SI" i="1" u="sng" dirty="0" smtClean="0"/>
              <a:t> </a:t>
            </a:r>
            <a:r>
              <a:rPr lang="sl-SI" i="1" u="sng" dirty="0" err="1" smtClean="0"/>
              <a:t>be</a:t>
            </a:r>
            <a:r>
              <a:rPr lang="sl-SI" i="1" u="sng" dirty="0" smtClean="0"/>
              <a:t> </a:t>
            </a:r>
            <a:r>
              <a:rPr lang="sl-SI" i="1" dirty="0" smtClean="0"/>
              <a:t>14 </a:t>
            </a:r>
            <a:r>
              <a:rPr lang="sl-SI" i="1" dirty="0" err="1" smtClean="0"/>
              <a:t>next</a:t>
            </a:r>
            <a:r>
              <a:rPr lang="sl-SI" i="1" dirty="0" smtClean="0"/>
              <a:t> </a:t>
            </a:r>
            <a:r>
              <a:rPr lang="sl-SI" i="1" dirty="0" err="1" smtClean="0"/>
              <a:t>week</a:t>
            </a:r>
            <a:r>
              <a:rPr lang="sl-SI" i="1" dirty="0" smtClean="0"/>
              <a:t>.</a:t>
            </a:r>
          </a:p>
          <a:p>
            <a:pPr>
              <a:buNone/>
            </a:pPr>
            <a:r>
              <a:rPr lang="sl-SI" i="1" dirty="0"/>
              <a:t> </a:t>
            </a:r>
            <a:r>
              <a:rPr lang="sl-SI" i="1" dirty="0" smtClean="0"/>
              <a:t>                               -  In 2016 </a:t>
            </a:r>
            <a:r>
              <a:rPr lang="sl-SI" i="1" dirty="0" err="1" smtClean="0"/>
              <a:t>the</a:t>
            </a:r>
            <a:r>
              <a:rPr lang="sl-SI" i="1" dirty="0" smtClean="0"/>
              <a:t> last </a:t>
            </a:r>
            <a:r>
              <a:rPr lang="sl-SI" i="1" dirty="0" err="1" smtClean="0"/>
              <a:t>day</a:t>
            </a:r>
            <a:r>
              <a:rPr lang="sl-SI" i="1" dirty="0" smtClean="0"/>
              <a:t> </a:t>
            </a:r>
            <a:r>
              <a:rPr lang="sl-SI" i="1" dirty="0" err="1" smtClean="0"/>
              <a:t>of</a:t>
            </a:r>
            <a:r>
              <a:rPr lang="sl-SI" i="1" dirty="0" smtClean="0"/>
              <a:t> </a:t>
            </a:r>
            <a:r>
              <a:rPr lang="sl-SI" i="1" dirty="0" err="1" smtClean="0"/>
              <a:t>school</a:t>
            </a:r>
            <a:r>
              <a:rPr lang="sl-SI" i="1" dirty="0" smtClean="0"/>
              <a:t>              </a:t>
            </a:r>
            <a:r>
              <a:rPr lang="sl-SI" i="1" u="sng" dirty="0" smtClean="0"/>
              <a:t> </a:t>
            </a:r>
          </a:p>
          <a:p>
            <a:pPr>
              <a:buNone/>
            </a:pPr>
            <a:r>
              <a:rPr lang="sl-SI" i="1" dirty="0"/>
              <a:t> </a:t>
            </a:r>
            <a:r>
              <a:rPr lang="sl-SI" i="1" dirty="0" smtClean="0"/>
              <a:t>                                 </a:t>
            </a:r>
            <a:r>
              <a:rPr lang="sl-SI" i="1" u="sng" dirty="0" err="1" smtClean="0"/>
              <a:t>will</a:t>
            </a:r>
            <a:r>
              <a:rPr lang="sl-SI" i="1" u="sng" dirty="0" smtClean="0"/>
              <a:t> </a:t>
            </a:r>
            <a:r>
              <a:rPr lang="sl-SI" i="1" u="sng" dirty="0" err="1" smtClean="0"/>
              <a:t>fall</a:t>
            </a:r>
            <a:r>
              <a:rPr lang="sl-SI" i="1" u="sng" dirty="0" smtClean="0"/>
              <a:t> </a:t>
            </a:r>
            <a:r>
              <a:rPr lang="sl-SI" i="1" dirty="0" smtClean="0"/>
              <a:t>on 24th </a:t>
            </a:r>
            <a:r>
              <a:rPr lang="sl-SI" i="1" dirty="0" err="1" smtClean="0"/>
              <a:t>June</a:t>
            </a:r>
            <a:r>
              <a:rPr lang="sl-SI" i="1" dirty="0" smtClean="0"/>
              <a:t>. </a:t>
            </a:r>
          </a:p>
          <a:p>
            <a:pPr>
              <a:buNone/>
            </a:pPr>
            <a:endParaRPr lang="sl-SI" i="1" dirty="0" smtClean="0"/>
          </a:p>
          <a:p>
            <a:pPr>
              <a:buNone/>
            </a:pPr>
            <a:endParaRPr lang="sl-SI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Char char="-"/>
            </a:pPr>
            <a:r>
              <a:rPr lang="sl-SI" dirty="0" smtClean="0">
                <a:solidFill>
                  <a:srgbClr val="0000FF"/>
                </a:solidFill>
              </a:rPr>
              <a:t>PREDICTIONS</a:t>
            </a:r>
            <a:r>
              <a:rPr lang="sl-SI" dirty="0" smtClean="0"/>
              <a:t> (napovedi) – </a:t>
            </a:r>
          </a:p>
          <a:p>
            <a:pPr>
              <a:buNone/>
            </a:pP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Namigi: </a:t>
            </a:r>
          </a:p>
          <a:p>
            <a:pPr>
              <a:buFont typeface="Arial" charset="0"/>
              <a:buChar char="•"/>
            </a:pPr>
            <a:r>
              <a:rPr lang="sl-SI" dirty="0" err="1" smtClean="0">
                <a:solidFill>
                  <a:srgbClr val="0000FF"/>
                </a:solidFill>
              </a:rPr>
              <a:t>Maybe</a:t>
            </a:r>
            <a:r>
              <a:rPr lang="sl-SI" dirty="0" smtClean="0">
                <a:solidFill>
                  <a:srgbClr val="0000FF"/>
                </a:solidFill>
              </a:rPr>
              <a:t> / </a:t>
            </a:r>
            <a:r>
              <a:rPr lang="sl-SI" dirty="0" err="1" smtClean="0">
                <a:solidFill>
                  <a:srgbClr val="0000FF"/>
                </a:solidFill>
              </a:rPr>
              <a:t>Perhaps</a:t>
            </a:r>
            <a:r>
              <a:rPr lang="sl-SI" dirty="0" smtClean="0">
                <a:solidFill>
                  <a:srgbClr val="0000FF"/>
                </a:solidFill>
              </a:rPr>
              <a:t> = </a:t>
            </a:r>
            <a:r>
              <a:rPr lang="sl-SI" dirty="0" smtClean="0"/>
              <a:t>(</a:t>
            </a:r>
            <a:r>
              <a:rPr lang="sl-SI" dirty="0" smtClean="0">
                <a:solidFill>
                  <a:srgbClr val="0000FF"/>
                </a:solidFill>
              </a:rPr>
              <a:t>mogoče / morda</a:t>
            </a:r>
            <a:r>
              <a:rPr lang="sl-SI" dirty="0" smtClean="0"/>
              <a:t>)</a:t>
            </a:r>
            <a:endParaRPr lang="sl-SI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sl-SI" dirty="0" smtClean="0">
                <a:solidFill>
                  <a:srgbClr val="0000FF"/>
                </a:solidFill>
              </a:rPr>
              <a:t>     = </a:t>
            </a:r>
            <a:r>
              <a:rPr lang="sl-SI" dirty="0" err="1" smtClean="0">
                <a:solidFill>
                  <a:srgbClr val="0000FF"/>
                </a:solidFill>
              </a:rPr>
              <a:t>Maybe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smtClean="0"/>
              <a:t> </a:t>
            </a:r>
            <a:r>
              <a:rPr lang="sl-SI" u="sng" dirty="0" err="1" smtClean="0"/>
              <a:t>we</a:t>
            </a:r>
            <a:r>
              <a:rPr lang="sl-SI" u="sng" dirty="0" smtClean="0"/>
              <a:t>’</a:t>
            </a:r>
            <a:r>
              <a:rPr lang="sl-SI" u="sng" dirty="0" err="1" smtClean="0"/>
              <a:t>ll</a:t>
            </a:r>
            <a:r>
              <a:rPr lang="sl-SI" u="sng" dirty="0" smtClean="0"/>
              <a:t> </a:t>
            </a:r>
            <a:r>
              <a:rPr lang="sl-SI" u="sng" dirty="0" err="1" smtClean="0"/>
              <a:t>have</a:t>
            </a:r>
            <a:r>
              <a:rPr lang="sl-SI" u="sng" dirty="0" smtClean="0"/>
              <a:t> </a:t>
            </a:r>
            <a:r>
              <a:rPr lang="sl-SI" dirty="0" smtClean="0"/>
              <a:t>a </a:t>
            </a:r>
            <a:r>
              <a:rPr lang="sl-SI" dirty="0" err="1" smtClean="0"/>
              <a:t>great</a:t>
            </a:r>
            <a:r>
              <a:rPr lang="sl-SI" dirty="0" smtClean="0"/>
              <a:t> time </a:t>
            </a:r>
            <a:r>
              <a:rPr lang="sl-SI" dirty="0" err="1" smtClean="0"/>
              <a:t>bungee</a:t>
            </a:r>
            <a:r>
              <a:rPr lang="sl-SI" dirty="0" smtClean="0"/>
              <a:t>-</a:t>
            </a:r>
            <a:r>
              <a:rPr lang="sl-SI" dirty="0" err="1" smtClean="0"/>
              <a:t>jumping</a:t>
            </a:r>
            <a:r>
              <a:rPr lang="sl-SI" dirty="0" smtClean="0"/>
              <a:t>.</a:t>
            </a:r>
          </a:p>
          <a:p>
            <a:pPr>
              <a:buNone/>
            </a:pPr>
            <a:endParaRPr lang="sl-SI" dirty="0" smtClean="0"/>
          </a:p>
          <a:p>
            <a:pPr>
              <a:buFont typeface="Arial" charset="0"/>
              <a:buChar char="•"/>
            </a:pPr>
            <a:r>
              <a:rPr lang="sl-SI" dirty="0" err="1" smtClean="0">
                <a:solidFill>
                  <a:srgbClr val="0000FF"/>
                </a:solidFill>
              </a:rPr>
              <a:t>Probably</a:t>
            </a:r>
            <a:r>
              <a:rPr lang="sl-SI" dirty="0" smtClean="0">
                <a:solidFill>
                  <a:srgbClr val="0000FF"/>
                </a:solidFill>
              </a:rPr>
              <a:t> = (verjetno)</a:t>
            </a:r>
          </a:p>
          <a:p>
            <a:pPr>
              <a:buNone/>
            </a:pPr>
            <a:r>
              <a:rPr lang="sl-SI" dirty="0" smtClean="0"/>
              <a:t>      = It’s </a:t>
            </a:r>
            <a:r>
              <a:rPr lang="sl-SI" dirty="0" err="1" smtClean="0"/>
              <a:t>too</a:t>
            </a:r>
            <a:r>
              <a:rPr lang="sl-SI" dirty="0" smtClean="0"/>
              <a:t> late </a:t>
            </a:r>
            <a:r>
              <a:rPr lang="sl-SI" dirty="0" err="1" smtClean="0"/>
              <a:t>for</a:t>
            </a:r>
            <a:r>
              <a:rPr lang="sl-SI" dirty="0" smtClean="0"/>
              <a:t> John to </a:t>
            </a:r>
            <a:r>
              <a:rPr lang="sl-SI" dirty="0" err="1" smtClean="0"/>
              <a:t>come</a:t>
            </a:r>
            <a:r>
              <a:rPr lang="sl-SI" dirty="0" smtClean="0"/>
              <a:t> home </a:t>
            </a:r>
            <a:r>
              <a:rPr lang="sl-SI" dirty="0" err="1" smtClean="0"/>
              <a:t>from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airport</a:t>
            </a:r>
            <a:r>
              <a:rPr lang="sl-SI" dirty="0" smtClean="0"/>
              <a:t> </a:t>
            </a:r>
            <a:r>
              <a:rPr lang="sl-SI" dirty="0" err="1" smtClean="0"/>
              <a:t>tonight</a:t>
            </a:r>
            <a:r>
              <a:rPr lang="sl-SI" dirty="0" smtClean="0"/>
              <a:t>. </a:t>
            </a:r>
            <a:r>
              <a:rPr lang="sl-SI" u="sng" dirty="0" err="1" smtClean="0"/>
              <a:t>He</a:t>
            </a:r>
            <a:r>
              <a:rPr lang="sl-SI" u="sng" dirty="0" smtClean="0"/>
              <a:t>’</a:t>
            </a:r>
            <a:r>
              <a:rPr lang="sl-SI" u="sng" dirty="0" err="1" smtClean="0"/>
              <a:t>ll</a:t>
            </a:r>
            <a:r>
              <a:rPr lang="sl-SI" u="sng" dirty="0" smtClean="0"/>
              <a:t> </a:t>
            </a:r>
            <a:r>
              <a:rPr lang="sl-SI" dirty="0" err="1" smtClean="0">
                <a:solidFill>
                  <a:srgbClr val="0000FF"/>
                </a:solidFill>
              </a:rPr>
              <a:t>probably</a:t>
            </a:r>
            <a:r>
              <a:rPr lang="sl-SI" dirty="0" smtClean="0"/>
              <a:t> </a:t>
            </a:r>
            <a:r>
              <a:rPr lang="sl-SI" u="sng" dirty="0" err="1" smtClean="0"/>
              <a:t>sleep</a:t>
            </a:r>
            <a:r>
              <a:rPr lang="sl-SI" dirty="0" smtClean="0"/>
              <a:t> in a hotel.       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                                         </a:t>
            </a:r>
          </a:p>
          <a:p>
            <a:pPr>
              <a:buFont typeface="Arial" charset="0"/>
              <a:buChar char="•"/>
            </a:pPr>
            <a:r>
              <a:rPr lang="sl-SI" dirty="0" err="1" smtClean="0">
                <a:solidFill>
                  <a:srgbClr val="0000FF"/>
                </a:solidFill>
              </a:rPr>
              <a:t>People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say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that</a:t>
            </a:r>
            <a:r>
              <a:rPr lang="sl-SI" dirty="0" smtClean="0">
                <a:solidFill>
                  <a:srgbClr val="0000FF"/>
                </a:solidFill>
              </a:rPr>
              <a:t> / </a:t>
            </a:r>
            <a:r>
              <a:rPr lang="sl-SI" dirty="0" err="1" smtClean="0">
                <a:solidFill>
                  <a:srgbClr val="0000FF"/>
                </a:solidFill>
              </a:rPr>
              <a:t>They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say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that</a:t>
            </a:r>
            <a:r>
              <a:rPr lang="sl-SI" dirty="0" smtClean="0">
                <a:solidFill>
                  <a:srgbClr val="0000FF"/>
                </a:solidFill>
              </a:rPr>
              <a:t> = (pravijo)</a:t>
            </a:r>
          </a:p>
          <a:p>
            <a:pPr>
              <a:buNone/>
            </a:pPr>
            <a:r>
              <a:rPr lang="sl-SI" dirty="0" smtClean="0">
                <a:solidFill>
                  <a:srgbClr val="0000FF"/>
                </a:solidFill>
              </a:rPr>
              <a:t>      = </a:t>
            </a:r>
            <a:r>
              <a:rPr lang="sl-SI" dirty="0" err="1" smtClean="0">
                <a:solidFill>
                  <a:srgbClr val="0000FF"/>
                </a:solidFill>
              </a:rPr>
              <a:t>They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say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that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smtClean="0"/>
              <a:t>Man </a:t>
            </a:r>
            <a:r>
              <a:rPr lang="sl-SI" u="sng" dirty="0" err="1" smtClean="0"/>
              <a:t>will</a:t>
            </a:r>
            <a:r>
              <a:rPr lang="sl-SI" u="sng" dirty="0" smtClean="0"/>
              <a:t> </a:t>
            </a:r>
            <a:r>
              <a:rPr lang="sl-SI" u="sng" dirty="0" err="1" smtClean="0"/>
              <a:t>live</a:t>
            </a:r>
            <a:r>
              <a:rPr lang="sl-SI" u="sng" dirty="0" smtClean="0"/>
              <a:t> </a:t>
            </a:r>
            <a:r>
              <a:rPr lang="sl-SI" dirty="0" smtClean="0"/>
              <a:t>on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Moon</a:t>
            </a:r>
            <a:r>
              <a:rPr lang="sl-SI" dirty="0" smtClean="0"/>
              <a:t>.</a:t>
            </a:r>
          </a:p>
          <a:p>
            <a:pPr>
              <a:buNone/>
            </a:pPr>
            <a:endParaRPr lang="sl-SI" dirty="0" smtClean="0"/>
          </a:p>
          <a:p>
            <a:pPr>
              <a:buFont typeface="Arial" charset="0"/>
              <a:buChar char="•"/>
            </a:pPr>
            <a:r>
              <a:rPr lang="sl-SI" dirty="0" smtClean="0">
                <a:solidFill>
                  <a:srgbClr val="0000FF"/>
                </a:solidFill>
              </a:rPr>
              <a:t>It’s </a:t>
            </a:r>
            <a:r>
              <a:rPr lang="sl-SI" dirty="0" err="1" smtClean="0">
                <a:solidFill>
                  <a:srgbClr val="0000FF"/>
                </a:solidFill>
              </a:rPr>
              <a:t>possible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that</a:t>
            </a:r>
            <a:r>
              <a:rPr lang="sl-SI" dirty="0" smtClean="0">
                <a:solidFill>
                  <a:srgbClr val="0000FF"/>
                </a:solidFill>
              </a:rPr>
              <a:t> = (možno je)</a:t>
            </a:r>
          </a:p>
          <a:p>
            <a:pPr>
              <a:buNone/>
            </a:pPr>
            <a:r>
              <a:rPr lang="sl-SI" dirty="0" smtClean="0">
                <a:solidFill>
                  <a:srgbClr val="0000FF"/>
                </a:solidFill>
              </a:rPr>
              <a:t>       = It’s </a:t>
            </a:r>
            <a:r>
              <a:rPr lang="sl-SI" dirty="0" err="1" smtClean="0">
                <a:solidFill>
                  <a:srgbClr val="0000FF"/>
                </a:solidFill>
              </a:rPr>
              <a:t>possible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>
                <a:solidFill>
                  <a:srgbClr val="0000FF"/>
                </a:solidFill>
              </a:rPr>
              <a:t>that</a:t>
            </a:r>
            <a:r>
              <a:rPr lang="sl-SI" dirty="0" smtClean="0">
                <a:solidFill>
                  <a:srgbClr val="0000FF"/>
                </a:solidFill>
              </a:rPr>
              <a:t> </a:t>
            </a:r>
            <a:r>
              <a:rPr lang="sl-SI" dirty="0" err="1" smtClean="0"/>
              <a:t>the</a:t>
            </a:r>
            <a:r>
              <a:rPr lang="sl-SI" dirty="0" smtClean="0"/>
              <a:t> dog </a:t>
            </a:r>
            <a:r>
              <a:rPr lang="sl-SI" dirty="0" err="1" smtClean="0"/>
              <a:t>will</a:t>
            </a:r>
            <a:r>
              <a:rPr lang="sl-SI" dirty="0" smtClean="0"/>
              <a:t> bite. So, </a:t>
            </a:r>
            <a:r>
              <a:rPr lang="sl-SI" dirty="0" err="1" smtClean="0"/>
              <a:t>be</a:t>
            </a:r>
            <a:r>
              <a:rPr lang="sl-SI" dirty="0" smtClean="0"/>
              <a:t> </a:t>
            </a:r>
            <a:r>
              <a:rPr lang="sl-SI" dirty="0" err="1" smtClean="0"/>
              <a:t>careful</a:t>
            </a:r>
            <a:r>
              <a:rPr lang="sl-SI" dirty="0" smtClean="0"/>
              <a:t>.</a:t>
            </a:r>
          </a:p>
          <a:p>
            <a:pPr>
              <a:buNone/>
            </a:pPr>
            <a:r>
              <a:rPr lang="sl-SI" dirty="0" smtClean="0"/>
              <a:t>                                                                       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418058"/>
          </a:xfrm>
        </p:spPr>
        <p:txBody>
          <a:bodyPr>
            <a:noAutofit/>
          </a:bodyPr>
          <a:lstStyle/>
          <a:p>
            <a:r>
              <a:rPr lang="sl-SI" sz="2000" dirty="0" smtClean="0">
                <a:solidFill>
                  <a:srgbClr val="FF0000"/>
                </a:solidFill>
              </a:rPr>
              <a:t>˝going to˝ </a:t>
            </a:r>
            <a:r>
              <a:rPr lang="sl-SI" sz="2000" dirty="0" smtClean="0"/>
              <a:t>future  </a:t>
            </a:r>
            <a:br>
              <a:rPr lang="sl-SI" sz="2000" dirty="0" smtClean="0"/>
            </a:br>
            <a:endParaRPr lang="sl-SI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4334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l-SI" sz="2000" dirty="0" smtClean="0"/>
          </a:p>
          <a:p>
            <a:pPr marL="0" indent="0">
              <a:buNone/>
            </a:pPr>
            <a:r>
              <a:rPr lang="sl-SI" sz="2000" dirty="0">
                <a:solidFill>
                  <a:prstClr val="black"/>
                </a:solidFill>
                <a:ea typeface="+mj-ea"/>
                <a:cs typeface="+mj-cs"/>
              </a:rPr>
              <a:t>= izraža namero / namen (intention)</a:t>
            </a:r>
            <a:br>
              <a:rPr lang="sl-SI" sz="2000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sl-SI" sz="2000" dirty="0">
                <a:solidFill>
                  <a:prstClr val="black"/>
                </a:solidFill>
                <a:ea typeface="+mj-ea"/>
                <a:cs typeface="+mj-cs"/>
              </a:rPr>
              <a:t>Smo se že predhodno odločili, kaj bomo naredili.</a:t>
            </a:r>
            <a:endParaRPr lang="sl-SI" sz="2000" dirty="0"/>
          </a:p>
          <a:p>
            <a:pPr marL="0" indent="0">
              <a:buNone/>
            </a:pPr>
            <a:endParaRPr lang="sl-SI" sz="2000" dirty="0" smtClean="0"/>
          </a:p>
          <a:p>
            <a:pPr marL="0" indent="0">
              <a:buNone/>
            </a:pPr>
            <a:r>
              <a:rPr lang="sl-SI" sz="2000" dirty="0" smtClean="0"/>
              <a:t>I‘ve bought a cake for mum. </a:t>
            </a:r>
            <a:r>
              <a:rPr lang="sl-SI" sz="2000" u="sng" dirty="0" smtClean="0"/>
              <a:t>I‘m going to give </a:t>
            </a:r>
            <a:r>
              <a:rPr lang="sl-SI" sz="2000" dirty="0" smtClean="0"/>
              <a:t>it to her for her birthday.</a:t>
            </a:r>
          </a:p>
          <a:p>
            <a:pPr marL="0" indent="0">
              <a:buNone/>
            </a:pPr>
            <a:r>
              <a:rPr lang="sl-SI" sz="2000" dirty="0" smtClean="0"/>
              <a:t>Namig: </a:t>
            </a:r>
            <a:r>
              <a:rPr lang="sl-SI" sz="2000" dirty="0" smtClean="0">
                <a:solidFill>
                  <a:srgbClr val="0070C0"/>
                </a:solidFill>
              </a:rPr>
              <a:t>I‘ve bought a cake for mum.</a:t>
            </a:r>
          </a:p>
          <a:p>
            <a:pPr marL="0" indent="0">
              <a:buNone/>
            </a:pPr>
            <a:r>
              <a:rPr lang="sl-SI" sz="2000" dirty="0" smtClean="0"/>
              <a:t>Alex is studying medicine. </a:t>
            </a:r>
            <a:r>
              <a:rPr lang="sl-SI" sz="2000" u="sng" dirty="0" smtClean="0"/>
              <a:t>He‘s going to be </a:t>
            </a:r>
            <a:r>
              <a:rPr lang="sl-SI" sz="2000" dirty="0" smtClean="0"/>
              <a:t>a doctor.</a:t>
            </a:r>
          </a:p>
          <a:p>
            <a:pPr marL="0" indent="0">
              <a:buNone/>
            </a:pPr>
            <a:r>
              <a:rPr lang="sl-SI" sz="2000" dirty="0" smtClean="0"/>
              <a:t>Namig: </a:t>
            </a:r>
            <a:r>
              <a:rPr lang="sl-SI" sz="2000" dirty="0" smtClean="0">
                <a:solidFill>
                  <a:srgbClr val="0070C0"/>
                </a:solidFill>
              </a:rPr>
              <a:t>Alex is studying medicine.</a:t>
            </a:r>
          </a:p>
          <a:p>
            <a:pPr marL="0" indent="0">
              <a:buNone/>
            </a:pPr>
            <a:endParaRPr lang="sl-SI" sz="2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sl-SI" sz="2000" dirty="0" smtClean="0">
                <a:solidFill>
                  <a:srgbClr val="FF0000"/>
                </a:solidFill>
              </a:rPr>
              <a:t>The Present Continuous Tense </a:t>
            </a:r>
          </a:p>
          <a:p>
            <a:pPr marL="0" indent="0" algn="ctr">
              <a:buNone/>
            </a:pPr>
            <a:r>
              <a:rPr lang="sl-SI" sz="2000" dirty="0" smtClean="0"/>
              <a:t>for future arrangements (dogovore)</a:t>
            </a:r>
          </a:p>
          <a:p>
            <a:pPr marL="0" indent="0">
              <a:buNone/>
            </a:pPr>
            <a:r>
              <a:rPr lang="sl-SI" sz="2000" dirty="0" smtClean="0"/>
              <a:t>I can‘t come with you to the match. </a:t>
            </a:r>
            <a:r>
              <a:rPr lang="sl-SI" sz="2000" u="sng" dirty="0" smtClean="0"/>
              <a:t>I‘m picking up </a:t>
            </a:r>
            <a:r>
              <a:rPr lang="sl-SI" sz="2000" dirty="0" smtClean="0"/>
              <a:t>Tom at the airport at 3p.m.</a:t>
            </a:r>
          </a:p>
          <a:p>
            <a:pPr marL="0" indent="0">
              <a:buNone/>
            </a:pPr>
            <a:r>
              <a:rPr lang="sl-SI" sz="2000" dirty="0" smtClean="0"/>
              <a:t>Namig: </a:t>
            </a:r>
            <a:r>
              <a:rPr lang="sl-SI" sz="2000" dirty="0" smtClean="0">
                <a:solidFill>
                  <a:srgbClr val="0070C0"/>
                </a:solidFill>
              </a:rPr>
              <a:t>...</a:t>
            </a:r>
            <a:r>
              <a:rPr lang="sl-SI" sz="2000" u="sng" dirty="0" smtClean="0">
                <a:solidFill>
                  <a:srgbClr val="0070C0"/>
                </a:solidFill>
              </a:rPr>
              <a:t>at the </a:t>
            </a:r>
            <a:r>
              <a:rPr lang="sl-SI" sz="2000" u="sng" dirty="0" err="1" smtClean="0">
                <a:solidFill>
                  <a:srgbClr val="0070C0"/>
                </a:solidFill>
              </a:rPr>
              <a:t>airport</a:t>
            </a:r>
            <a:r>
              <a:rPr lang="sl-SI" sz="2000" dirty="0" smtClean="0">
                <a:solidFill>
                  <a:srgbClr val="0070C0"/>
                </a:solidFill>
              </a:rPr>
              <a:t>  </a:t>
            </a:r>
            <a:r>
              <a:rPr lang="sl-SI" sz="2000" u="sng" dirty="0" smtClean="0">
                <a:solidFill>
                  <a:srgbClr val="0070C0"/>
                </a:solidFill>
              </a:rPr>
              <a:t> at 3p.m.</a:t>
            </a:r>
          </a:p>
          <a:p>
            <a:pPr marL="0" indent="0">
              <a:buNone/>
            </a:pPr>
            <a:r>
              <a:rPr lang="sl-SI" sz="2000" dirty="0" smtClean="0"/>
              <a:t>Peter and Jackie are getting married on the 23rd July at St. Paul‘s Cathedral.</a:t>
            </a:r>
          </a:p>
          <a:p>
            <a:pPr marL="0" indent="0">
              <a:buNone/>
            </a:pPr>
            <a:r>
              <a:rPr lang="sl-SI" sz="2000" dirty="0" smtClean="0"/>
              <a:t>Namig: ...</a:t>
            </a:r>
            <a:r>
              <a:rPr lang="sl-SI" sz="2000" dirty="0">
                <a:solidFill>
                  <a:prstClr val="black"/>
                </a:solidFill>
              </a:rPr>
              <a:t> </a:t>
            </a:r>
            <a:r>
              <a:rPr lang="sl-SI" sz="2000" u="sng" dirty="0">
                <a:solidFill>
                  <a:srgbClr val="0070C0"/>
                </a:solidFill>
              </a:rPr>
              <a:t>on the 23rd </a:t>
            </a:r>
            <a:r>
              <a:rPr lang="sl-SI" sz="2000" u="sng" dirty="0" err="1">
                <a:solidFill>
                  <a:srgbClr val="0070C0"/>
                </a:solidFill>
              </a:rPr>
              <a:t>July</a:t>
            </a:r>
            <a:r>
              <a:rPr lang="sl-SI" sz="2000" u="sng" dirty="0">
                <a:solidFill>
                  <a:srgbClr val="0070C0"/>
                </a:solidFill>
              </a:rPr>
              <a:t> </a:t>
            </a:r>
            <a:r>
              <a:rPr lang="sl-SI" sz="2000" dirty="0" smtClean="0">
                <a:solidFill>
                  <a:srgbClr val="0070C0"/>
                </a:solidFill>
              </a:rPr>
              <a:t>   </a:t>
            </a:r>
            <a:r>
              <a:rPr lang="sl-SI" sz="2000" u="sng" dirty="0" smtClean="0">
                <a:solidFill>
                  <a:srgbClr val="0070C0"/>
                </a:solidFill>
              </a:rPr>
              <a:t>at </a:t>
            </a:r>
            <a:r>
              <a:rPr lang="sl-SI" sz="2000" u="sng" dirty="0">
                <a:solidFill>
                  <a:srgbClr val="0070C0"/>
                </a:solidFill>
              </a:rPr>
              <a:t>St. Paul‘s </a:t>
            </a:r>
            <a:r>
              <a:rPr lang="sl-SI" sz="2000" u="sng" dirty="0" smtClean="0">
                <a:solidFill>
                  <a:srgbClr val="0070C0"/>
                </a:solidFill>
              </a:rPr>
              <a:t>Cathedral.</a:t>
            </a:r>
            <a:endParaRPr lang="sl-SI" sz="20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57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192</Words>
  <Application>Microsoft Office PowerPoint</Application>
  <PresentationFormat>Diaprojekcija na zaslonu (4:3)</PresentationFormat>
  <Paragraphs>40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Officeova tema</vt:lpstr>
      <vt:lpstr>‘will’Future – kadar se odločimo, da bomo nekaj                        naredili v trenutku, ko govorimo.</vt:lpstr>
      <vt:lpstr>PowerPointova predstavitev</vt:lpstr>
      <vt:lpstr>˝going to˝ future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‘will’Future</dc:title>
  <dc:creator>Uporabnik</dc:creator>
  <cp:lastModifiedBy>Uporabnik</cp:lastModifiedBy>
  <cp:revision>20</cp:revision>
  <dcterms:created xsi:type="dcterms:W3CDTF">2014-02-11T19:12:15Z</dcterms:created>
  <dcterms:modified xsi:type="dcterms:W3CDTF">2020-05-05T21:01:59Z</dcterms:modified>
</cp:coreProperties>
</file>