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7559675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0" y="3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sl-SI" sz="1400" b="0" i="0" u="none" strike="noStrike" kern="1200" smtClean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Ervin Fritz: Song o ljubezni </a:t>
            </a:r>
            <a:endParaRPr lang="sl-SI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Ograda datum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l-SI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Ograda no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sl-SI" sz="1400" b="0" i="0" u="none" strike="noStrike" kern="1200" smtClean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Ervin Fritz: Song o ljubezni</a:t>
            </a:r>
            <a:endParaRPr lang="sl-SI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Ograda številke diapoz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0353C00-D7E7-4978-9A3C-5E1E2B40FE1E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sl-SI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374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4" name="Ograda glav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sl-SI" smtClean="0"/>
              <a:t>Ervin Fritz: Song o ljubezni </a:t>
            </a:r>
            <a:endParaRPr lang="sl-SI"/>
          </a:p>
        </p:txBody>
      </p:sp>
      <p:sp>
        <p:nvSpPr>
          <p:cNvPr id="5" name="Ograda datum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grada no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7" name="Ograda številke diapoz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C29FF29-B42C-4B38-B81D-853794E3DC09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8755301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216000" marR="0" indent="-216000" rtl="0" hangingPunct="0">
      <a:tabLst/>
      <a:defRPr lang="sl-SI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838668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07836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083943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01637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9428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19315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74990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04672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25597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81454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59310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0777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E505FC-4815-44BB-B808-D9C8FA5251BD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23930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0B461E-00B0-4F59-9123-2AA35843FCDE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63443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9C6816-EBC4-4B62-98A8-A7C805555458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045960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10080625" cy="7557926"/>
            <a:chOff x="0" y="0"/>
            <a:chExt cx="5760" cy="4319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grpSp>
          <p:nvGrpSpPr>
            <p:cNvPr id="823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FFFFFF"/>
                  </a:solidFill>
                </a:endParaRPr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504031" y="1763924"/>
            <a:ext cx="9072563" cy="2015913"/>
          </a:xfrm>
        </p:spPr>
        <p:txBody>
          <a:bodyPr/>
          <a:lstStyle>
            <a:lvl1pPr>
              <a:defRPr sz="53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823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823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823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B675AB-1D96-4384-AA91-DB908C144B07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779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E02AA-25CD-4484-A003-A6CAB034B1B1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95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20" indent="0">
              <a:buNone/>
              <a:defRPr sz="2000"/>
            </a:lvl2pPr>
            <a:lvl3pPr marL="1007838" indent="0">
              <a:buNone/>
              <a:defRPr sz="1800"/>
            </a:lvl3pPr>
            <a:lvl4pPr marL="1511758" indent="0">
              <a:buNone/>
              <a:defRPr sz="1500"/>
            </a:lvl4pPr>
            <a:lvl5pPr marL="2015677" indent="0">
              <a:buNone/>
              <a:defRPr sz="1500"/>
            </a:lvl5pPr>
            <a:lvl6pPr marL="2519597" indent="0">
              <a:buNone/>
              <a:defRPr sz="1500"/>
            </a:lvl6pPr>
            <a:lvl7pPr marL="3023515" indent="0">
              <a:buNone/>
              <a:defRPr sz="1500"/>
            </a:lvl7pPr>
            <a:lvl8pPr marL="3527435" indent="0">
              <a:buNone/>
              <a:defRPr sz="1500"/>
            </a:lvl8pPr>
            <a:lvl9pPr marL="4031354" indent="0">
              <a:buNone/>
              <a:defRPr sz="15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B372B-C3F8-49D3-8C34-DD90490406C9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86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9428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9428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9105-0077-47DD-9E9F-20C402AA3F93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34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9452E-C3E4-4A5B-B37A-86AAC7CDFBE4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76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32ED-1A86-402B-9557-53DEC8482C2A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154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772FF-031C-4770-BA5A-F42A99A0FE88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11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27CDD-CFDB-468B-A9FA-F39FAD152A95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16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9B8CD5-3BE9-488C-83AD-3B3600B3E639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4158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80115-584B-45B7-B1ED-2C0B70336195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594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C389F-A2CF-4A2B-8418-0C25953DE507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89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8454" y="306237"/>
            <a:ext cx="2268141" cy="645197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4031" y="306237"/>
            <a:ext cx="6636411" cy="645197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91E38-49F3-4880-BE40-B973B631CFA4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73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BADF03-FD79-45D3-B0EF-E8ED240BD106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290783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AE3B1-727A-4F11-899B-30B225EED2C6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660593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FC209A-7FDE-4031-8C92-B94ACF176E1B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66284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E4717C-66D5-4AF7-8DE7-A9ADB8F8BEE4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975777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1151880" y="6876181"/>
            <a:ext cx="3195000" cy="521280"/>
          </a:xfrm>
        </p:spPr>
        <p:txBody>
          <a:bodyPr/>
          <a:lstStyle>
            <a:lvl1pPr>
              <a:defRPr>
                <a:latin typeface="Tekton Pro Ext" pitchFamily="34" charset="0"/>
              </a:defRPr>
            </a:lvl1pPr>
          </a:lstStyle>
          <a:p>
            <a:r>
              <a:rPr lang="sl-SI" dirty="0" smtClean="0"/>
              <a:t>Ervin Fritz: Song o ljubezni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54A5DB-2761-4AFF-B5A6-48EB4BD0BCAF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82250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792954-6E8A-45C5-8657-415ACC276522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798437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C023E-BF16-41D0-996D-EDE14BE9DBF0}" type="slidenum">
              <a:rPr/>
              <a:pPr lvl="0"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807277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l-SI"/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5" name="Ograda no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sl-SI" smtClean="0"/>
              <a:t>Ervin Fritz: Song o ljubezni</a:t>
            </a:r>
            <a:endParaRPr lang="sl-SI"/>
          </a:p>
        </p:txBody>
      </p:sp>
      <p:sp>
        <p:nvSpPr>
          <p:cNvPr id="6" name="Ograda številke diapoz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A4A52C3-5FBA-44BF-9531-A8B446870DA1}" type="slidenum">
              <a:rPr/>
              <a:pPr lvl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ctr" rtl="0" hangingPunct="0">
        <a:tabLst/>
        <a:defRPr lang="sl-SI" sz="4400" b="0" i="0" u="none" strike="noStrike" kern="1200">
          <a:ln>
            <a:noFill/>
          </a:ln>
          <a:latin typeface="Arial" pitchFamily="18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sl-SI" sz="3200" b="0" i="0" u="none" strike="noStrike" kern="1200">
          <a:ln>
            <a:noFill/>
          </a:ln>
          <a:latin typeface="Arial" pitchFamily="18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10080625" cy="7557926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grpSp>
          <p:nvGrpSpPr>
            <p:cNvPr id="720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FFFFFF"/>
                  </a:solidFill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6237"/>
            <a:ext cx="9072563" cy="12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3926"/>
            <a:ext cx="9072563" cy="499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2455"/>
            <a:ext cx="2352146" cy="5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b" anchorCtr="0" compatLnSpc="1">
            <a:prstTxWarp prst="textNoShape">
              <a:avLst/>
            </a:prstTxWarp>
          </a:bodyPr>
          <a:lstStyle>
            <a:lvl1pPr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7704"/>
            <a:ext cx="3192198" cy="5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b" anchorCtr="0" compatLnSpc="1">
            <a:prstTxWarp prst="textNoShape">
              <a:avLst/>
            </a:prstTxWarp>
          </a:bodyPr>
          <a:lstStyle>
            <a:lvl1pPr algn="ctr"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smtClean="0">
                <a:solidFill>
                  <a:srgbClr val="FFFFFF"/>
                </a:solidFill>
              </a:rPr>
              <a:t>Ervin Fritz: Song o ljubezni</a:t>
            </a: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2455"/>
            <a:ext cx="2352146" cy="5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496F31-91C0-42D7-9C6A-6428F277EFB9}" type="slidenum">
              <a:rPr lang="sl-SI" altLang="sl-S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0177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503920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00783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51175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01567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77940" indent="-37794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18869" indent="-314949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9799" indent="-25196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63717" indent="-25196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67637" indent="-25196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71557" indent="-25196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275476" indent="-25196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779395" indent="-25196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283314" indent="-25196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6" descr="t_cle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5" y="4969787"/>
            <a:ext cx="903056" cy="1385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2029232"/>
      </p:ext>
    </p:extLst>
  </p:cSld>
  <p:clrMapOvr>
    <a:masterClrMapping/>
  </p:clrMapOvr>
  <p:transition spd="slow" advTm="8000">
    <p:sndAc>
      <p:stSnd loop="1">
        <p:snd r:embed="rId3" name="Robbie_Williams_&amp;_Nicole_Kidman_-_Something_Stupi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1079872" y="2483693"/>
            <a:ext cx="3600209" cy="3450957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ctr">
              <a:buNone/>
            </a:pPr>
            <a:r>
              <a:rPr lang="sl-SI" dirty="0" smtClean="0"/>
              <a:t>Kakšen </a:t>
            </a:r>
            <a:r>
              <a:rPr lang="sl-SI" dirty="0"/>
              <a:t>vtis pusti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pesem </a:t>
            </a:r>
            <a:r>
              <a:rPr lang="sl-SI" dirty="0"/>
              <a:t>v tebi?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Je </a:t>
            </a:r>
            <a:r>
              <a:rPr lang="sl-SI" dirty="0"/>
              <a:t>vesela,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navihana</a:t>
            </a:r>
            <a:r>
              <a:rPr lang="sl-SI" dirty="0"/>
              <a:t>,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razmišljujoča</a:t>
            </a:r>
            <a:r>
              <a:rPr lang="sl-SI" dirty="0"/>
              <a:t>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2699716"/>
            <a:ext cx="3938174" cy="2751035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03808" y="1619597"/>
            <a:ext cx="3973687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ctr">
              <a:buNone/>
            </a:pPr>
            <a:r>
              <a:rPr lang="sl-SI" dirty="0"/>
              <a:t>Katera barva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bi </a:t>
            </a:r>
            <a:r>
              <a:rPr lang="sl-SI" dirty="0"/>
              <a:t>lahko</a:t>
            </a:r>
          </a:p>
          <a:p>
            <a:pPr marL="108000" lvl="0" indent="0" algn="ctr">
              <a:buNone/>
            </a:pPr>
            <a:r>
              <a:rPr lang="sl-SI" dirty="0"/>
              <a:t>predstavljala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to </a:t>
            </a:r>
            <a:r>
              <a:rPr lang="sl-SI" dirty="0"/>
              <a:t>pesem?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Zakaj</a:t>
            </a:r>
            <a:r>
              <a:rPr lang="sl-SI" dirty="0"/>
              <a:t>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2195661"/>
            <a:ext cx="4129440" cy="2768526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03808" y="2403474"/>
            <a:ext cx="3816423" cy="294690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indent="0" algn="ctr">
              <a:buNone/>
            </a:pPr>
            <a:r>
              <a:rPr lang="sl-SI" dirty="0"/>
              <a:t>Če bi uglasbil </a:t>
            </a:r>
            <a:endParaRPr lang="sl-SI" dirty="0" smtClean="0"/>
          </a:p>
          <a:p>
            <a:pPr marL="108000" indent="0" algn="ctr">
              <a:buNone/>
            </a:pPr>
            <a:r>
              <a:rPr lang="sl-SI" dirty="0" smtClean="0"/>
              <a:t>pesem</a:t>
            </a:r>
            <a:r>
              <a:rPr lang="sl-SI" dirty="0"/>
              <a:t>,</a:t>
            </a:r>
          </a:p>
          <a:p>
            <a:pPr marL="108000" lvl="0" indent="0" algn="ctr">
              <a:buNone/>
            </a:pPr>
            <a:r>
              <a:rPr lang="sl-SI" dirty="0"/>
              <a:t>katero glasbo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bi </a:t>
            </a:r>
            <a:r>
              <a:rPr lang="sl-SI" dirty="0"/>
              <a:t>izbral?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58" y="2403474"/>
            <a:ext cx="3810000" cy="2752725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75816" y="1835621"/>
            <a:ext cx="4104265" cy="3744416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ctr">
              <a:buNone/>
            </a:pPr>
            <a:r>
              <a:rPr lang="sl-SI" dirty="0"/>
              <a:t>Katero besedo si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si </a:t>
            </a:r>
            <a:r>
              <a:rPr lang="sl-SI" dirty="0"/>
              <a:t>ob poslušanju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pesmi </a:t>
            </a:r>
            <a:r>
              <a:rPr lang="sl-SI" dirty="0"/>
              <a:t>najbolj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zapomnil</a:t>
            </a:r>
            <a:r>
              <a:rPr lang="sl-SI" dirty="0"/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1619596"/>
            <a:ext cx="3976226" cy="3122315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l-SI"/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4294967295"/>
          </p:nvPr>
        </p:nvSpPr>
        <p:spPr>
          <a:xfrm>
            <a:off x="417960" y="1663559"/>
            <a:ext cx="8870040" cy="43844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sl-SI"/>
              <a:t>Slika srca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5" y="-396627"/>
            <a:ext cx="10080625" cy="959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75816" y="2195661"/>
            <a:ext cx="4176464" cy="3384376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ctr">
              <a:buNone/>
            </a:pPr>
            <a:r>
              <a:rPr lang="sl-SI" dirty="0" smtClean="0"/>
              <a:t>Življenje </a:t>
            </a:r>
          </a:p>
          <a:p>
            <a:pPr marL="108000" lvl="0" indent="0" algn="ctr">
              <a:buNone/>
            </a:pPr>
            <a:r>
              <a:rPr lang="sl-SI" dirty="0" smtClean="0"/>
              <a:t>brez ljubezni </a:t>
            </a:r>
          </a:p>
          <a:p>
            <a:pPr marL="108000" lvl="0" indent="0" algn="ctr">
              <a:buNone/>
            </a:pPr>
            <a:r>
              <a:rPr lang="sl-SI" dirty="0" smtClean="0"/>
              <a:t>je </a:t>
            </a:r>
            <a:r>
              <a:rPr lang="sl-SI" dirty="0"/>
              <a:t>kot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dan </a:t>
            </a:r>
            <a:r>
              <a:rPr lang="sl-SI" dirty="0"/>
              <a:t>brez sonca,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kruh </a:t>
            </a:r>
            <a:r>
              <a:rPr lang="sl-SI" dirty="0"/>
              <a:t>brez soli.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2483693"/>
            <a:ext cx="4176464" cy="2769177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719832" y="1619597"/>
            <a:ext cx="4032448" cy="4680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l-SI" sz="3600" dirty="0"/>
              <a:t>Roža potrebuje sonce, </a:t>
            </a: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>da </a:t>
            </a:r>
            <a:r>
              <a:rPr lang="sl-SI" sz="3600" dirty="0"/>
              <a:t>postane roža. Človek potrebuje ljubezen, </a:t>
            </a: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>da </a:t>
            </a:r>
            <a:r>
              <a:rPr lang="sl-SI" sz="3600" dirty="0"/>
              <a:t>postane človek.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2699717"/>
            <a:ext cx="4220141" cy="2808312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431800" y="2961899"/>
            <a:ext cx="4608321" cy="121870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sl-SI" dirty="0"/>
              <a:t>Upanje je hrana ljubezni.</a:t>
            </a:r>
          </a:p>
          <a:p>
            <a:pPr lvl="0">
              <a:buNone/>
            </a:pP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13" y="2123653"/>
            <a:ext cx="4111932" cy="2736304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03808" y="3302319"/>
            <a:ext cx="4464305" cy="64264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sl-SI" dirty="0"/>
              <a:t>Ljubezen premika gore.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59" y="2051645"/>
            <a:ext cx="3965583" cy="3024336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6">
    <p:bg>
      <p:bgPr>
        <a:blipFill dpi="0" rotWithShape="0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1079872" y="2915741"/>
            <a:ext cx="3599954" cy="172402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ctr">
              <a:buNone/>
            </a:pPr>
            <a:r>
              <a:rPr lang="sl-SI" dirty="0"/>
              <a:t>Ljubezen je ključ,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ki </a:t>
            </a:r>
            <a:r>
              <a:rPr lang="sl-SI" dirty="0"/>
              <a:t>človeku </a:t>
            </a:r>
            <a:endParaRPr lang="sl-SI" dirty="0" smtClean="0"/>
          </a:p>
          <a:p>
            <a:pPr marL="108000" lvl="0" indent="0" algn="ctr">
              <a:buNone/>
            </a:pPr>
            <a:r>
              <a:rPr lang="sl-SI" dirty="0" smtClean="0"/>
              <a:t>vse </a:t>
            </a:r>
            <a:r>
              <a:rPr lang="sl-SI" dirty="0"/>
              <a:t>odpira.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41"/>
          <a:stretch/>
        </p:blipFill>
        <p:spPr bwMode="auto">
          <a:xfrm>
            <a:off x="5904408" y="2123653"/>
            <a:ext cx="3404014" cy="3610302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03808" y="3357943"/>
            <a:ext cx="4464305" cy="1434733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sl-SI" dirty="0"/>
              <a:t>Ljubezen in rdeč nos </a:t>
            </a:r>
            <a:r>
              <a:rPr lang="sl-SI" dirty="0" smtClean="0"/>
              <a:t>  se </a:t>
            </a:r>
            <a:r>
              <a:rPr lang="sl-SI" dirty="0"/>
              <a:t>ne moreta skriti.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2483693"/>
            <a:ext cx="4112736" cy="2726923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863848" y="827509"/>
            <a:ext cx="8870040" cy="930677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ctr">
              <a:buNone/>
            </a:pPr>
            <a:r>
              <a:rPr lang="sl-SI" dirty="0"/>
              <a:t>Ervin Fritz: </a:t>
            </a:r>
            <a:r>
              <a:rPr lang="sl-SI" dirty="0" smtClean="0"/>
              <a:t>                   Song </a:t>
            </a:r>
            <a:r>
              <a:rPr lang="sl-SI" dirty="0"/>
              <a:t>o ljubezni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1691605"/>
            <a:ext cx="7678488" cy="5118992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174</Words>
  <Application>Microsoft Office PowerPoint</Application>
  <PresentationFormat>Po meri</PresentationFormat>
  <Paragraphs>45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13</vt:i4>
      </vt:variant>
    </vt:vector>
  </HeadingPairs>
  <TitlesOfParts>
    <vt:vector size="15" baseType="lpstr">
      <vt:lpstr>Default</vt:lpstr>
      <vt:lpstr>Beam</vt:lpstr>
      <vt:lpstr>Diapozitiv 1</vt:lpstr>
      <vt:lpstr>Diapozitiv 2</vt:lpstr>
      <vt:lpstr>Diapozitiv 3</vt:lpstr>
      <vt:lpstr>Roža potrebuje sonce,  da postane roža. Človek potrebuje ljubezen,  da postane človek.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Vladimir</dc:creator>
  <cp:lastModifiedBy>Irena</cp:lastModifiedBy>
  <cp:revision>12</cp:revision>
  <dcterms:created xsi:type="dcterms:W3CDTF">2014-03-10T20:51:24Z</dcterms:created>
  <dcterms:modified xsi:type="dcterms:W3CDTF">2020-04-14T06:23:17Z</dcterms:modified>
</cp:coreProperties>
</file>