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ucbeniki.sio.si/kemija8/948/index4.html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ELEMENTI IN SPOJINE V NARAVI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32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Človek iz </a:t>
            </a:r>
            <a:r>
              <a:rPr lang="sl-SI" b="1" dirty="0" smtClean="0">
                <a:solidFill>
                  <a:srgbClr val="FF0000"/>
                </a:solidFill>
              </a:rPr>
              <a:t>žive</a:t>
            </a:r>
            <a:r>
              <a:rPr lang="sl-SI" dirty="0" smtClean="0"/>
              <a:t> narave pridobiva hrano in les, iz </a:t>
            </a:r>
            <a:r>
              <a:rPr lang="sl-SI" b="1" dirty="0" smtClean="0">
                <a:solidFill>
                  <a:srgbClr val="FF0000"/>
                </a:solidFill>
              </a:rPr>
              <a:t>nežive</a:t>
            </a:r>
            <a:r>
              <a:rPr lang="sl-SI" dirty="0" smtClean="0"/>
              <a:t> narave pa zrak in vodo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A) </a:t>
            </a:r>
            <a:r>
              <a:rPr lang="sl-SI" b="1" dirty="0" smtClean="0">
                <a:solidFill>
                  <a:srgbClr val="FF0000"/>
                </a:solidFill>
              </a:rPr>
              <a:t>zrak</a:t>
            </a:r>
            <a:r>
              <a:rPr lang="sl-SI" dirty="0" smtClean="0"/>
              <a:t> JE ZMES PLINOV. 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812487" y="3078818"/>
          <a:ext cx="52832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323">
                  <a:extLst>
                    <a:ext uri="{9D8B030D-6E8A-4147-A177-3AD203B41FA5}">
                      <a16:colId xmlns:a16="http://schemas.microsoft.com/office/drawing/2014/main" val="3754554764"/>
                    </a:ext>
                  </a:extLst>
                </a:gridCol>
                <a:gridCol w="3560877">
                  <a:extLst>
                    <a:ext uri="{9D8B030D-6E8A-4147-A177-3AD203B41FA5}">
                      <a16:colId xmlns:a16="http://schemas.microsoft.com/office/drawing/2014/main" val="947023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PLIN V ZRAKU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VSEBNOST</a:t>
                      </a:r>
                      <a:r>
                        <a:rPr lang="sl-SI" baseline="0" dirty="0" smtClean="0"/>
                        <a:t> PLINA V ZRAKU (%)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22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DUŠIK N</a:t>
                      </a:r>
                      <a:r>
                        <a:rPr lang="sl-SI" baseline="-25000" dirty="0" smtClean="0"/>
                        <a:t>2</a:t>
                      </a:r>
                      <a:endParaRPr lang="sl-SI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78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30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KISIK O</a:t>
                      </a:r>
                      <a:r>
                        <a:rPr lang="sl-SI" baseline="-25000" dirty="0" smtClean="0"/>
                        <a:t>2</a:t>
                      </a:r>
                      <a:endParaRPr lang="sl-SI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21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322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OGLJIKOV DIOKSID CO</a:t>
                      </a:r>
                      <a:r>
                        <a:rPr lang="sl-SI" baseline="-25000" dirty="0" smtClean="0"/>
                        <a:t>2</a:t>
                      </a:r>
                      <a:endParaRPr lang="sl-SI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0,040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55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ARGON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0,93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0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ŽLAHTNI PLINI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0,002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53185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74" y="2035683"/>
            <a:ext cx="5595366" cy="267863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27" y="3752928"/>
            <a:ext cx="4392359" cy="29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913774" y="522339"/>
            <a:ext cx="4873474" cy="679994"/>
          </a:xfrm>
        </p:spPr>
        <p:txBody>
          <a:bodyPr/>
          <a:lstStyle/>
          <a:p>
            <a:r>
              <a:rPr lang="sl-SI" dirty="0" smtClean="0"/>
              <a:t>B) </a:t>
            </a:r>
            <a:r>
              <a:rPr lang="sl-SI" b="1" dirty="0" smtClean="0">
                <a:solidFill>
                  <a:srgbClr val="FF0000"/>
                </a:solidFill>
              </a:rPr>
              <a:t>DUŠIK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13"/>
          </p:nvPr>
        </p:nvSpPr>
        <p:spPr>
          <a:xfrm>
            <a:off x="466513" y="1340921"/>
            <a:ext cx="5106027" cy="2740187"/>
          </a:xfrm>
        </p:spPr>
        <p:txBody>
          <a:bodyPr/>
          <a:lstStyle/>
          <a:p>
            <a:r>
              <a:rPr lang="sl-SI" dirty="0" smtClean="0"/>
              <a:t>SE UPORABLJA ZA SINTEZO </a:t>
            </a:r>
            <a:r>
              <a:rPr lang="sl-SI" b="1" dirty="0" smtClean="0">
                <a:solidFill>
                  <a:srgbClr val="FF0000"/>
                </a:solidFill>
              </a:rPr>
              <a:t>AMONIJAKA</a:t>
            </a:r>
            <a:r>
              <a:rPr lang="sl-SI" dirty="0" smtClean="0"/>
              <a:t> – NH</a:t>
            </a:r>
            <a:r>
              <a:rPr lang="sl-SI" baseline="-25000" dirty="0" smtClean="0"/>
              <a:t>3</a:t>
            </a:r>
            <a:r>
              <a:rPr lang="sl-SI" dirty="0" smtClean="0"/>
              <a:t>, POLNJENJE LETALSKIH PNEVMATIK, ZAMRZOVANJE BRADAVIC, HITRO ZAMRZOVANJE HRANE (NEREAKTIVEN PLIN, KI PREPREČUJE RAZKROJ).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TEKOČI DUŠIK </a:t>
            </a:r>
            <a:r>
              <a:rPr lang="sl-SI" dirty="0" smtClean="0"/>
              <a:t>– PRIPRAVA SLADOLEDA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C) </a:t>
            </a:r>
            <a:r>
              <a:rPr lang="sl-SI" b="1" dirty="0" smtClean="0">
                <a:solidFill>
                  <a:srgbClr val="FF0000"/>
                </a:solidFill>
              </a:rPr>
              <a:t>KISIK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14"/>
          </p:nvPr>
        </p:nvSpPr>
        <p:spPr>
          <a:xfrm>
            <a:off x="6172200" y="3051013"/>
            <a:ext cx="5105401" cy="1342084"/>
          </a:xfrm>
        </p:spPr>
        <p:txBody>
          <a:bodyPr/>
          <a:lstStyle/>
          <a:p>
            <a:r>
              <a:rPr lang="sl-SI" dirty="0" smtClean="0"/>
              <a:t>SE UPORABLJA V JEKLARSTVU (JEKLENKE ZA DIHANJE), V BOLNIŠNICAH, ALPINIZEM, LETALSTVO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3" y="3911583"/>
            <a:ext cx="3662600" cy="244055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t="13479" b="13188"/>
          <a:stretch/>
        </p:blipFill>
        <p:spPr>
          <a:xfrm>
            <a:off x="3134139" y="4534747"/>
            <a:ext cx="3952461" cy="217385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249" y="149467"/>
            <a:ext cx="5969302" cy="238290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080" y="3996636"/>
            <a:ext cx="3402471" cy="25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4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d) </a:t>
            </a:r>
            <a:r>
              <a:rPr lang="sl-SI" b="1" dirty="0" smtClean="0">
                <a:solidFill>
                  <a:srgbClr val="FF0000"/>
                </a:solidFill>
              </a:rPr>
              <a:t>Argon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Se uporablja v žarnicah z žarilno nitko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72200" y="2445752"/>
            <a:ext cx="5105400" cy="32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</a:t>
            </a:r>
            <a:r>
              <a:rPr lang="sl-SI" b="1" dirty="0" smtClean="0">
                <a:solidFill>
                  <a:srgbClr val="FF0000"/>
                </a:solidFill>
              </a:rPr>
              <a:t>Voda</a:t>
            </a:r>
            <a:r>
              <a:rPr lang="sl-SI" dirty="0" smtClean="0"/>
              <a:t> – tekoča, trdna, plinasta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387000" y="2124510"/>
            <a:ext cx="5337939" cy="3424107"/>
          </a:xfrm>
        </p:spPr>
        <p:txBody>
          <a:bodyPr/>
          <a:lstStyle/>
          <a:p>
            <a:r>
              <a:rPr lang="sl-SI" dirty="0" smtClean="0"/>
              <a:t>Oceani, reke, morja, potoki pokrivajo ¾ površine</a:t>
            </a:r>
          </a:p>
          <a:p>
            <a:r>
              <a:rPr lang="sl-SI" dirty="0" smtClean="0"/>
              <a:t>Morska voda (97%) – vir pridobivanja soli, broma, joda, magnezija, </a:t>
            </a:r>
          </a:p>
          <a:p>
            <a:r>
              <a:rPr lang="sl-SI" dirty="0" smtClean="0"/>
              <a:t>Natrijev klorid – kuhinjska sol, konzerviranje, večinoma za posipavanje cest</a:t>
            </a:r>
          </a:p>
          <a:p>
            <a:r>
              <a:rPr lang="sl-SI" dirty="0" smtClean="0"/>
              <a:t>Sladka voda (3%) – pitna voda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26" y="4374027"/>
            <a:ext cx="3535017" cy="23491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059" y="4644079"/>
            <a:ext cx="2095500" cy="19907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714" y="1739794"/>
            <a:ext cx="5315572" cy="238039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396939" y="5722378"/>
            <a:ext cx="463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5"/>
              </a:rPr>
              <a:t>http://</a:t>
            </a:r>
            <a:r>
              <a:rPr lang="sl-SI" dirty="0" smtClean="0">
                <a:hlinkClick r:id="rId5"/>
              </a:rPr>
              <a:t>eucbeniki.sio.si/kemija8/948/index4.html</a:t>
            </a:r>
            <a:endParaRPr lang="sl-SI" dirty="0" smtClean="0"/>
          </a:p>
          <a:p>
            <a:r>
              <a:rPr lang="sl-SI" dirty="0" smtClean="0"/>
              <a:t>PRIDOBIVANJE KISIKA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7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Odgovori na vprašanja. Pomagaj si z učbenikom na strani 78/79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l-SI" dirty="0" smtClean="0"/>
              <a:t>Katere snovi pridobivamo iz zraka?</a:t>
            </a:r>
          </a:p>
          <a:p>
            <a:pPr marL="457200" indent="-457200">
              <a:buAutoNum type="arabicPeriod"/>
            </a:pPr>
            <a:r>
              <a:rPr lang="sl-SI" dirty="0" smtClean="0"/>
              <a:t>Kako pridobivamo helij?</a:t>
            </a:r>
          </a:p>
          <a:p>
            <a:pPr marL="457200" indent="-457200">
              <a:buAutoNum type="arabicPeriod"/>
            </a:pPr>
            <a:r>
              <a:rPr lang="sl-SI" dirty="0" smtClean="0"/>
              <a:t>Kako pridobivamo še nekatere druge pline?</a:t>
            </a:r>
          </a:p>
          <a:p>
            <a:pPr marL="457200" indent="-457200">
              <a:buAutoNum type="arabicPeriod"/>
            </a:pPr>
            <a:r>
              <a:rPr lang="sl-SI" dirty="0" smtClean="0"/>
              <a:t>Kaj pomeni desalinizacija?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6739076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8</TotalTime>
  <Words>207</Words>
  <Application>Microsoft Office PowerPoint</Application>
  <PresentationFormat>Širokozaslonsko</PresentationFormat>
  <Paragraphs>34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Tw Cen MT</vt:lpstr>
      <vt:lpstr>Kapljica</vt:lpstr>
      <vt:lpstr>ELEMENTI IN SPOJINE V NARAVI</vt:lpstr>
      <vt:lpstr>1. Človek iz žive narave pridobiva hrano in les, iz nežive narave pa zrak in vodo</vt:lpstr>
      <vt:lpstr>PowerPointova predstavitev</vt:lpstr>
      <vt:lpstr>d) Argon </vt:lpstr>
      <vt:lpstr>2. Voda – tekoča, trdna, plinasta</vt:lpstr>
      <vt:lpstr>Odgovori na vprašanja. Pomagaj si z učbenikom na strani 78/79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ELEMENTI IN SPOJINE V NARAVI</dc:title>
  <dc:creator>Anja</dc:creator>
  <cp:lastModifiedBy>Anja</cp:lastModifiedBy>
  <cp:revision>1</cp:revision>
  <dcterms:created xsi:type="dcterms:W3CDTF">2020-05-21T10:42:10Z</dcterms:created>
  <dcterms:modified xsi:type="dcterms:W3CDTF">2020-05-21T10:50:27Z</dcterms:modified>
</cp:coreProperties>
</file>