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0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16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170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590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23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35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48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162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18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64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0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9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50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83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93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42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913C2D-C3A9-4CB7-9ACA-9B0EC2E5C042}" type="datetimeFigureOut">
              <a:rPr lang="sl-SI" smtClean="0"/>
              <a:t>26. 05. 2020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8456F19-1D52-4F35-A3F9-5C86A45D3BB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082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1ExJfGqkq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0D5547-0CFF-4A07-B82D-192AF2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Družina v novem veku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4DECDC5-01C9-4F21-857E-DCF401537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Učbenik stran 74 - 75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17A255B-C678-4A0E-B1C0-C25224D35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0" y="3926700"/>
            <a:ext cx="2592540" cy="259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BDFB90-8922-4CE7-8AB9-B723162A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6" y="424215"/>
            <a:ext cx="8534400" cy="1507067"/>
          </a:xfrm>
        </p:spPr>
        <p:txBody>
          <a:bodyPr/>
          <a:lstStyle/>
          <a:p>
            <a:r>
              <a:rPr lang="sl-SI" dirty="0"/>
              <a:t>Rešite naloge s pomočjo učbenika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C84031B-A0F4-42A8-90F7-F3D5D168E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84" y="1446103"/>
            <a:ext cx="8855823" cy="512565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DF52AF5E-75F1-4EE8-B6F3-F37F8BDEBCD5}"/>
              </a:ext>
            </a:extLst>
          </p:cNvPr>
          <p:cNvSpPr txBox="1"/>
          <p:nvPr/>
        </p:nvSpPr>
        <p:spPr>
          <a:xfrm>
            <a:off x="2369489" y="201168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1.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CC45A97-0727-4B7E-9BF9-81A11FA6C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3" y="3153354"/>
            <a:ext cx="2544832" cy="25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5FF7C-EA0B-462D-B480-F7876F3BD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02" y="2881168"/>
            <a:ext cx="8534400" cy="1507067"/>
          </a:xfrm>
        </p:spPr>
        <p:txBody>
          <a:bodyPr/>
          <a:lstStyle/>
          <a:p>
            <a:r>
              <a:rPr lang="sl-SI" dirty="0"/>
              <a:t>Poglejte si gornji videoposnetek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8CA4445C-8AEE-42F7-AB38-8A94C4D0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https://www.youtube.com/watch?v=B1ExJfGqkqs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06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069490E-C900-46B5-9285-4ACE9269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58744"/>
            <a:ext cx="8534400" cy="1507067"/>
          </a:xfrm>
        </p:spPr>
        <p:txBody>
          <a:bodyPr/>
          <a:lstStyle/>
          <a:p>
            <a:r>
              <a:rPr lang="sl-SI" dirty="0"/>
              <a:t>1. Meščanska družina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7A7FCE2C-9307-4ADC-8053-4144E32C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493352"/>
            <a:ext cx="5334173" cy="5001641"/>
          </a:xfrm>
        </p:spPr>
        <p:txBody>
          <a:bodyPr>
            <a:normAutofit/>
          </a:bodyPr>
          <a:lstStyle/>
          <a:p>
            <a:r>
              <a:rPr lang="sl-SI" sz="2400" dirty="0"/>
              <a:t>V času hitrega širjenja mest je zelo </a:t>
            </a:r>
            <a:r>
              <a:rPr lang="sl-SI" sz="2400" b="1" dirty="0"/>
              <a:t>naraslo prebivalstvo v mestih.</a:t>
            </a:r>
          </a:p>
          <a:p>
            <a:r>
              <a:rPr lang="sl-SI" sz="2400" dirty="0"/>
              <a:t>Med bogatimi in izobraženimi meščani se razvije nov pogled na svet, bil je drugačen od plemiškega.</a:t>
            </a:r>
          </a:p>
          <a:p>
            <a:r>
              <a:rPr lang="sl-SI" sz="2400" b="1" dirty="0"/>
              <a:t>Meščanom pomembno </a:t>
            </a:r>
            <a:r>
              <a:rPr lang="sl-SI" sz="2400" dirty="0"/>
              <a:t>RAZUM, VARČNOST, DELAVNA USPEŠNOST, RED, IZOBRAŽEVANJE,VZGOJA.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E160E17-F623-44A5-B8F7-F1D128AC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058" y="1493352"/>
            <a:ext cx="6301280" cy="500164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36BC5946-1F06-44D3-AD3F-E37E6FEB5026}"/>
              </a:ext>
            </a:extLst>
          </p:cNvPr>
          <p:cNvSpPr txBox="1"/>
          <p:nvPr/>
        </p:nvSpPr>
        <p:spPr>
          <a:xfrm>
            <a:off x="7060758" y="1124020"/>
            <a:ext cx="405271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Meščanska družina na Slovenskem</a:t>
            </a:r>
          </a:p>
        </p:txBody>
      </p:sp>
    </p:spTree>
    <p:extLst>
      <p:ext uri="{BB962C8B-B14F-4D97-AF65-F5344CB8AC3E}">
        <p14:creationId xmlns:p14="http://schemas.microsoft.com/office/powerpoint/2010/main" val="4079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D4567FD8-1EBB-4B5A-95DF-14B1CFF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422" y="1361662"/>
            <a:ext cx="6265627" cy="4490499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Dečki hodijo v šolo, zgodaj spoznavajo delo očetov - vodenje tovarn ali podjetja.</a:t>
            </a:r>
          </a:p>
          <a:p>
            <a:r>
              <a:rPr lang="sl-SI" sz="2400" dirty="0"/>
              <a:t>Deklice niso hodile v šolo, doma jih izučijo </a:t>
            </a:r>
            <a:r>
              <a:rPr lang="sl-SI" sz="2400" b="1" dirty="0"/>
              <a:t>za gospodinje.</a:t>
            </a:r>
          </a:p>
          <a:p>
            <a:r>
              <a:rPr lang="sl-SI" sz="2400" dirty="0"/>
              <a:t>Ženske niso zaposlene, podrejene so bile moškim.</a:t>
            </a:r>
          </a:p>
          <a:p>
            <a:r>
              <a:rPr lang="sl-SI" sz="2400" dirty="0"/>
              <a:t>V meščanski družbi pomembna pravila obnašanja, družabni dogodki, </a:t>
            </a:r>
          </a:p>
          <a:p>
            <a:r>
              <a:rPr lang="sl-SI" sz="2400" dirty="0"/>
              <a:t>Starši z otroki preživijo več časa – igre, počitnice.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AAE6FEF-1B3B-43C2-8CE5-C13EBDE8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49" y="0"/>
            <a:ext cx="5120451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9E650DE5-5E09-424F-B7C8-077CF5D2AD78}"/>
              </a:ext>
            </a:extLst>
          </p:cNvPr>
          <p:cNvSpPr txBox="1"/>
          <p:nvPr/>
        </p:nvSpPr>
        <p:spPr>
          <a:xfrm>
            <a:off x="7243638" y="103367"/>
            <a:ext cx="447911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Otroci v meščanski družini v 19</a:t>
            </a:r>
            <a:r>
              <a:rPr lang="sl-SI" dirty="0" smtClean="0"/>
              <a:t>. toletju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98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8E6253-845D-4A22-956D-36FBD413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3728"/>
            <a:ext cx="8534400" cy="1507067"/>
          </a:xfrm>
        </p:spPr>
        <p:txBody>
          <a:bodyPr/>
          <a:lstStyle/>
          <a:p>
            <a:r>
              <a:rPr lang="sl-SI" dirty="0"/>
              <a:t>2. Delavska družina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C3EE76E8-A71D-4495-B5E8-80A4D1FE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60" y="1757533"/>
            <a:ext cx="5534947" cy="4596739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Delavci (možje in žene) so delali v tovarnah in rudnikih. Ker so bile njihove plače nizke, so mnogi </a:t>
            </a:r>
            <a:r>
              <a:rPr lang="sl-SI" sz="2400" b="1" dirty="0"/>
              <a:t>živeli v veliki revščini.</a:t>
            </a:r>
          </a:p>
          <a:p>
            <a:r>
              <a:rPr lang="sl-SI" sz="2400" dirty="0"/>
              <a:t>Delajo zelo veliko, tudi do 16 ur.</a:t>
            </a:r>
          </a:p>
          <a:p>
            <a:r>
              <a:rPr lang="sl-SI" sz="2400" dirty="0"/>
              <a:t>Pred 200 leti ponekod delajo tudi otroci.</a:t>
            </a:r>
          </a:p>
          <a:p>
            <a:r>
              <a:rPr lang="sl-SI" sz="2400" dirty="0"/>
              <a:t>Zaradi slabih razmer veliko bolezni.</a:t>
            </a:r>
          </a:p>
          <a:p>
            <a:r>
              <a:rPr lang="sl-SI" sz="2400" dirty="0"/>
              <a:t>Sčasoma se položaj delavcev izboljša, vlada sprejme ukrepe.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8AAC812-E7D8-4C3A-ACDB-918D5E86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07" y="503728"/>
            <a:ext cx="6113809" cy="399553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FC6521F-BC69-4BF8-9558-B2B94BF076BF}"/>
              </a:ext>
            </a:extLst>
          </p:cNvPr>
          <p:cNvSpPr txBox="1"/>
          <p:nvPr/>
        </p:nvSpPr>
        <p:spPr>
          <a:xfrm>
            <a:off x="7468774" y="4499267"/>
            <a:ext cx="356379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Delavska družina v 19</a:t>
            </a:r>
            <a:r>
              <a:rPr lang="sl-SI" dirty="0" smtClean="0"/>
              <a:t>. stoletju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66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24F826D-2784-44A1-9BE3-CEB3D777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59" y="744606"/>
            <a:ext cx="4462659" cy="530398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E3B9949-4DB6-430F-87FD-4004ABC3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77" y="744606"/>
            <a:ext cx="4523464" cy="3231046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7D68BBB0-3807-4A9E-A8E1-7EC860C13285}"/>
              </a:ext>
            </a:extLst>
          </p:cNvPr>
          <p:cNvSpPr txBox="1"/>
          <p:nvPr/>
        </p:nvSpPr>
        <p:spPr>
          <a:xfrm>
            <a:off x="6305384" y="4548146"/>
            <a:ext cx="254589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Otroci iz revnih družin</a:t>
            </a:r>
          </a:p>
        </p:txBody>
      </p:sp>
    </p:spTree>
    <p:extLst>
      <p:ext uri="{BB962C8B-B14F-4D97-AF65-F5344CB8AC3E}">
        <p14:creationId xmlns:p14="http://schemas.microsoft.com/office/powerpoint/2010/main" val="29611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94B960-AFA3-40AA-BC96-343AF6DF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534"/>
            <a:ext cx="8534400" cy="1507067"/>
          </a:xfrm>
        </p:spPr>
        <p:txBody>
          <a:bodyPr/>
          <a:lstStyle/>
          <a:p>
            <a:r>
              <a:rPr lang="sl-SI" dirty="0"/>
              <a:t>3. Kmečka družina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FFBECD5-F9A7-4D5E-80F3-50FA7A8D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32" y="1783080"/>
            <a:ext cx="6003235" cy="4705184"/>
          </a:xfrm>
        </p:spPr>
        <p:txBody>
          <a:bodyPr>
            <a:normAutofit/>
          </a:bodyPr>
          <a:lstStyle/>
          <a:p>
            <a:r>
              <a:rPr lang="sl-SI" sz="2400" dirty="0"/>
              <a:t>Na podeželju so kmečke družine ohranjale tradicionalen način življenja. Obdelovali so polja in redili živino.</a:t>
            </a:r>
          </a:p>
          <a:p>
            <a:r>
              <a:rPr lang="sl-SI" sz="2400" dirty="0"/>
              <a:t>Moški opravljajo težja dela, ženske so bile gospodinje v hiši.</a:t>
            </a:r>
          </a:p>
          <a:p>
            <a:r>
              <a:rPr lang="sl-SI" sz="2400" dirty="0"/>
              <a:t>Kmetje so prodajali pridelke v mestih.</a:t>
            </a:r>
          </a:p>
          <a:p>
            <a:r>
              <a:rPr lang="sl-SI" sz="2400" dirty="0"/>
              <a:t>Kmetje ob odprtju tovarn iščejo službo v mestih.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62851A5-B808-4376-A0E2-5C26E3F38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567" y="152068"/>
            <a:ext cx="4635609" cy="330287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05E1790-C28E-4DA7-921A-9D95939B3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9" y="3296851"/>
            <a:ext cx="4876800" cy="347662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4651ADF4-9499-48D7-958C-7075BB14DCDA}"/>
              </a:ext>
            </a:extLst>
          </p:cNvPr>
          <p:cNvSpPr txBox="1"/>
          <p:nvPr/>
        </p:nvSpPr>
        <p:spPr>
          <a:xfrm>
            <a:off x="5888854" y="6415056"/>
            <a:ext cx="340830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Kmečka družina v 19. stoletju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81C3127E-797F-4B37-8BD6-3294AB9ABF06}"/>
              </a:ext>
            </a:extLst>
          </p:cNvPr>
          <p:cNvSpPr txBox="1"/>
          <p:nvPr/>
        </p:nvSpPr>
        <p:spPr>
          <a:xfrm>
            <a:off x="7808181" y="2870422"/>
            <a:ext cx="260520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Kmečki otroci pri delu</a:t>
            </a:r>
          </a:p>
        </p:txBody>
      </p:sp>
    </p:spTree>
    <p:extLst>
      <p:ext uri="{BB962C8B-B14F-4D97-AF65-F5344CB8AC3E}">
        <p14:creationId xmlns:p14="http://schemas.microsoft.com/office/powerpoint/2010/main" val="3240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84D0C5-7FD4-41EA-AF8F-A19F773D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739176"/>
            <a:ext cx="8534400" cy="1507067"/>
          </a:xfrm>
        </p:spPr>
        <p:txBody>
          <a:bodyPr/>
          <a:lstStyle/>
          <a:p>
            <a:r>
              <a:rPr lang="sl-SI" dirty="0"/>
              <a:t>4. Gibanje za enakopravnost žensk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C7A5171-4193-493E-B068-2E13179D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59" y="2053425"/>
            <a:ext cx="9557467" cy="4434839"/>
          </a:xfrm>
        </p:spPr>
        <p:txBody>
          <a:bodyPr>
            <a:noAutofit/>
          </a:bodyPr>
          <a:lstStyle/>
          <a:p>
            <a:r>
              <a:rPr lang="sl-SI" sz="2400" dirty="0"/>
              <a:t>Ženske v preteklosti podrejene moškim. Od njih se pričakuje da skrbijo za gospodinjstvo, družino, opravljanje dela na polju, predenje in tkanje.</a:t>
            </a:r>
          </a:p>
          <a:p>
            <a:r>
              <a:rPr lang="sl-SI" sz="2400" dirty="0"/>
              <a:t>Pred okoli 200 leti ženske zaposlene v tovarni, </a:t>
            </a:r>
            <a:r>
              <a:rPr lang="sl-SI" sz="2400" b="1" dirty="0"/>
              <a:t>postanejo delavke, </a:t>
            </a:r>
            <a:r>
              <a:rPr lang="sl-SI" sz="2400" dirty="0"/>
              <a:t>njihov položaj se spremeni – </a:t>
            </a:r>
            <a:r>
              <a:rPr lang="sl-SI" sz="2400" b="1" dirty="0"/>
              <a:t>prejmejo plačilo.</a:t>
            </a:r>
          </a:p>
          <a:p>
            <a:r>
              <a:rPr lang="sl-SI" sz="2400" dirty="0"/>
              <a:t>Deklice začnejo obiskovati šolo, ženske so bolj samostojne </a:t>
            </a:r>
          </a:p>
          <a:p>
            <a:r>
              <a:rPr lang="sl-SI" sz="2400" dirty="0"/>
              <a:t>Pojavi se </a:t>
            </a:r>
            <a:r>
              <a:rPr lang="sl-SI" sz="2400" b="1" dirty="0"/>
              <a:t>gibanje za enakopravnost žensk: </a:t>
            </a:r>
            <a:r>
              <a:rPr lang="sl-SI" sz="2400" dirty="0"/>
              <a:t>pravica do lastnine in ločitve, volilna pravica, …</a:t>
            </a:r>
          </a:p>
        </p:txBody>
      </p:sp>
    </p:spTree>
    <p:extLst>
      <p:ext uri="{BB962C8B-B14F-4D97-AF65-F5344CB8AC3E}">
        <p14:creationId xmlns:p14="http://schemas.microsoft.com/office/powerpoint/2010/main" val="1494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xmlns="" id="{3051D5FF-EDEF-41B1-8FCF-94F09A3C0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8089" y="448667"/>
            <a:ext cx="5521045" cy="440303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D3FD500-A090-4305-9A54-FE766605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7" y="448667"/>
            <a:ext cx="6159387" cy="495026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64AFECA8-424E-4D53-97C1-170C7B158176}"/>
              </a:ext>
            </a:extLst>
          </p:cNvPr>
          <p:cNvSpPr txBox="1"/>
          <p:nvPr/>
        </p:nvSpPr>
        <p:spPr>
          <a:xfrm>
            <a:off x="1216550" y="5398936"/>
            <a:ext cx="442941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Ženske, delavke v tovarni v 19. stoletju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FAD4514C-1C2A-4176-94BB-9B25542D7FB2}"/>
              </a:ext>
            </a:extLst>
          </p:cNvPr>
          <p:cNvSpPr txBox="1"/>
          <p:nvPr/>
        </p:nvSpPr>
        <p:spPr>
          <a:xfrm>
            <a:off x="7513982" y="4851701"/>
            <a:ext cx="381065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Ženske zahtevajo volilno pravico</a:t>
            </a:r>
          </a:p>
        </p:txBody>
      </p:sp>
    </p:spTree>
    <p:extLst>
      <p:ext uri="{BB962C8B-B14F-4D97-AF65-F5344CB8AC3E}">
        <p14:creationId xmlns:p14="http://schemas.microsoft.com/office/powerpoint/2010/main" val="41691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TM02900771[[fn=Rezina]]</Template>
  <TotalTime>97</TotalTime>
  <Words>363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Rezina</vt:lpstr>
      <vt:lpstr>Družina v novem veku</vt:lpstr>
      <vt:lpstr>Poglejte si gornji videoposnetek</vt:lpstr>
      <vt:lpstr>1. Meščanska družina</vt:lpstr>
      <vt:lpstr>PowerPoint Presentation</vt:lpstr>
      <vt:lpstr>2. Delavska družina</vt:lpstr>
      <vt:lpstr>PowerPoint Presentation</vt:lpstr>
      <vt:lpstr>3. Kmečka družina</vt:lpstr>
      <vt:lpstr>4. Gibanje za enakopravnost žensk</vt:lpstr>
      <vt:lpstr>PowerPoint Presentation</vt:lpstr>
      <vt:lpstr>Rešite naloge s pomočjo učbenika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Družina v novem veku</dc:title>
  <dc:creator>Sara</dc:creator>
  <cp:lastModifiedBy>Uporabnik sistema Windows</cp:lastModifiedBy>
  <cp:revision>19</cp:revision>
  <dcterms:created xsi:type="dcterms:W3CDTF">2020-05-26T10:59:20Z</dcterms:created>
  <dcterms:modified xsi:type="dcterms:W3CDTF">2020-05-26T20:58:49Z</dcterms:modified>
</cp:coreProperties>
</file>